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0" r:id="rId1"/>
    <p:sldMasterId id="2147483706" r:id="rId2"/>
  </p:sldMasterIdLst>
  <p:notesMasterIdLst>
    <p:notesMasterId r:id="rId14"/>
  </p:notesMasterIdLst>
  <p:sldIdLst>
    <p:sldId id="337" r:id="rId3"/>
    <p:sldId id="344" r:id="rId4"/>
    <p:sldId id="346" r:id="rId5"/>
    <p:sldId id="345" r:id="rId6"/>
    <p:sldId id="352" r:id="rId7"/>
    <p:sldId id="347" r:id="rId8"/>
    <p:sldId id="348" r:id="rId9"/>
    <p:sldId id="349" r:id="rId10"/>
    <p:sldId id="350" r:id="rId11"/>
    <p:sldId id="351" r:id="rId12"/>
    <p:sldId id="306" r:id="rId13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BE3"/>
    <a:srgbClr val="D1DEEE"/>
    <a:srgbClr val="516378"/>
    <a:srgbClr val="CDC6D7"/>
    <a:srgbClr val="C5CCDA"/>
    <a:srgbClr val="C5DCDA"/>
    <a:srgbClr val="C4DEC8"/>
    <a:srgbClr val="D5E0C4"/>
    <a:srgbClr val="9BBB59"/>
    <a:srgbClr val="B5D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6395" autoAdjust="0"/>
  </p:normalViewPr>
  <p:slideViewPr>
    <p:cSldViewPr snapToGrid="0">
      <p:cViewPr varScale="1">
        <p:scale>
          <a:sx n="104" d="100"/>
          <a:sy n="104" d="100"/>
        </p:scale>
        <p:origin x="16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F9A14-99D7-4867-8918-FA0B48B7D3C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6CBB201-0900-4E73-833E-547E4A50A5A9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Для одиноких пешеходов 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               </a:t>
          </a:r>
          <a:r>
            <a:rPr lang="ru-RU" b="1" dirty="0">
              <a:solidFill>
                <a:srgbClr val="FF0000"/>
              </a:solidFill>
            </a:rPr>
            <a:t>10-12 см</a:t>
          </a:r>
        </a:p>
      </dgm:t>
    </dgm:pt>
    <dgm:pt modelId="{78D063C2-094B-4F84-95C0-78C5FDA13E34}" type="parTrans" cxnId="{91174167-BE77-4407-A937-EC20AABE6DC4}">
      <dgm:prSet/>
      <dgm:spPr/>
      <dgm:t>
        <a:bodyPr/>
        <a:lstStyle/>
        <a:p>
          <a:endParaRPr lang="ru-RU"/>
        </a:p>
      </dgm:t>
    </dgm:pt>
    <dgm:pt modelId="{F678B734-AC73-42A6-9868-9E88D2F8F356}" type="sibTrans" cxnId="{91174167-BE77-4407-A937-EC20AABE6DC4}">
      <dgm:prSet/>
      <dgm:spPr/>
      <dgm:t>
        <a:bodyPr/>
        <a:lstStyle/>
        <a:p>
          <a:endParaRPr lang="ru-RU"/>
        </a:p>
      </dgm:t>
    </dgm:pt>
    <dgm:pt modelId="{367BB3C5-F456-48B5-B5A6-84F10993A2D2}">
      <dgm:prSet phldrT="[Текст]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Для группы людей             </a:t>
          </a:r>
          <a:r>
            <a:rPr lang="ru-RU" b="1" dirty="0">
              <a:solidFill>
                <a:srgbClr val="FF0000"/>
              </a:solidFill>
            </a:rPr>
            <a:t>15-20 см</a:t>
          </a:r>
          <a:endParaRPr lang="ru-RU" dirty="0"/>
        </a:p>
      </dgm:t>
    </dgm:pt>
    <dgm:pt modelId="{ED38A778-9BB8-4C27-BD0E-8EF937EF882F}" type="parTrans" cxnId="{3DA9F765-CC1E-4422-AC8D-61B946EFAF02}">
      <dgm:prSet/>
      <dgm:spPr/>
      <dgm:t>
        <a:bodyPr/>
        <a:lstStyle/>
        <a:p>
          <a:endParaRPr lang="ru-RU"/>
        </a:p>
      </dgm:t>
    </dgm:pt>
    <dgm:pt modelId="{4C303A65-95A0-4BFD-B152-BD8151CE39C2}" type="sibTrans" cxnId="{3DA9F765-CC1E-4422-AC8D-61B946EFAF02}">
      <dgm:prSet/>
      <dgm:spPr/>
      <dgm:t>
        <a:bodyPr/>
        <a:lstStyle/>
        <a:p>
          <a:endParaRPr lang="ru-RU"/>
        </a:p>
      </dgm:t>
    </dgm:pt>
    <dgm:pt modelId="{4CFA1570-0C39-490A-A4DD-4A5EA591AA39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Для устройства катков и катания на санках</a:t>
          </a:r>
          <a:r>
            <a:rPr lang="ru-RU" b="1" dirty="0">
              <a:solidFill>
                <a:schemeClr val="accent1">
                  <a:lumMod val="50000"/>
                </a:schemeClr>
              </a:solidFill>
            </a:rPr>
            <a:t>           </a:t>
          </a:r>
          <a:r>
            <a:rPr lang="ru-RU" b="1" dirty="0">
              <a:solidFill>
                <a:srgbClr val="FF0000"/>
              </a:solidFill>
            </a:rPr>
            <a:t>25 см</a:t>
          </a:r>
          <a:endParaRPr lang="ru-RU" dirty="0">
            <a:solidFill>
              <a:srgbClr val="FF0000"/>
            </a:solidFill>
          </a:endParaRPr>
        </a:p>
      </dgm:t>
    </dgm:pt>
    <dgm:pt modelId="{522812A2-46A6-419D-B535-7A9DD0A78513}" type="parTrans" cxnId="{A3969AA9-E0B9-4B4E-805A-F7FF177E4247}">
      <dgm:prSet/>
      <dgm:spPr/>
      <dgm:t>
        <a:bodyPr/>
        <a:lstStyle/>
        <a:p>
          <a:endParaRPr lang="ru-RU"/>
        </a:p>
      </dgm:t>
    </dgm:pt>
    <dgm:pt modelId="{F5C67918-AD70-4E3F-8D8F-BF31DA4818D4}" type="sibTrans" cxnId="{A3969AA9-E0B9-4B4E-805A-F7FF177E4247}">
      <dgm:prSet/>
      <dgm:spPr/>
      <dgm:t>
        <a:bodyPr/>
        <a:lstStyle/>
        <a:p>
          <a:endParaRPr lang="ru-RU"/>
        </a:p>
      </dgm:t>
    </dgm:pt>
    <dgm:pt modelId="{53E09ADE-CDA5-44E9-AC5F-7487F52FCAE5}" type="pres">
      <dgm:prSet presAssocID="{24BF9A14-99D7-4867-8918-FA0B48B7D3C1}" presName="linearFlow" presStyleCnt="0">
        <dgm:presLayoutVars>
          <dgm:dir/>
          <dgm:resizeHandles val="exact"/>
        </dgm:presLayoutVars>
      </dgm:prSet>
      <dgm:spPr/>
    </dgm:pt>
    <dgm:pt modelId="{A73EC4CB-0DE3-4B54-AB09-8704B874802B}" type="pres">
      <dgm:prSet presAssocID="{66CBB201-0900-4E73-833E-547E4A50A5A9}" presName="composite" presStyleCnt="0"/>
      <dgm:spPr/>
    </dgm:pt>
    <dgm:pt modelId="{1BDF8642-C1B5-491B-913F-5F610B6F54D9}" type="pres">
      <dgm:prSet presAssocID="{66CBB201-0900-4E73-833E-547E4A50A5A9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50000"/>
            </a:schemeClr>
          </a:solidFill>
        </a:ln>
      </dgm:spPr>
    </dgm:pt>
    <dgm:pt modelId="{F41CB872-49F9-4AF4-B412-5260F78600AF}" type="pres">
      <dgm:prSet presAssocID="{66CBB201-0900-4E73-833E-547E4A50A5A9}" presName="txShp" presStyleLbl="node1" presStyleIdx="0" presStyleCnt="3">
        <dgm:presLayoutVars>
          <dgm:bulletEnabled val="1"/>
        </dgm:presLayoutVars>
      </dgm:prSet>
      <dgm:spPr/>
    </dgm:pt>
    <dgm:pt modelId="{511557E5-FAB9-42B8-BAF6-82DACB990549}" type="pres">
      <dgm:prSet presAssocID="{F678B734-AC73-42A6-9868-9E88D2F8F356}" presName="spacing" presStyleCnt="0"/>
      <dgm:spPr/>
    </dgm:pt>
    <dgm:pt modelId="{5D5A4A61-8E94-41C6-B2A2-339525A14419}" type="pres">
      <dgm:prSet presAssocID="{367BB3C5-F456-48B5-B5A6-84F10993A2D2}" presName="composite" presStyleCnt="0"/>
      <dgm:spPr/>
    </dgm:pt>
    <dgm:pt modelId="{544D1F17-2835-4861-ABB4-8C94FA26293B}" type="pres">
      <dgm:prSet presAssocID="{367BB3C5-F456-48B5-B5A6-84F10993A2D2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solidFill>
            <a:schemeClr val="tx2">
              <a:lumMod val="50000"/>
            </a:schemeClr>
          </a:solidFill>
        </a:ln>
      </dgm:spPr>
    </dgm:pt>
    <dgm:pt modelId="{FF94B49E-77CC-41BB-BE0C-BB7349CA7F37}" type="pres">
      <dgm:prSet presAssocID="{367BB3C5-F456-48B5-B5A6-84F10993A2D2}" presName="txShp" presStyleLbl="node1" presStyleIdx="1" presStyleCnt="3" custLinFactNeighborY="-1924">
        <dgm:presLayoutVars>
          <dgm:bulletEnabled val="1"/>
        </dgm:presLayoutVars>
      </dgm:prSet>
      <dgm:spPr/>
    </dgm:pt>
    <dgm:pt modelId="{945E3678-EF70-401A-8236-0972A922420E}" type="pres">
      <dgm:prSet presAssocID="{4C303A65-95A0-4BFD-B152-BD8151CE39C2}" presName="spacing" presStyleCnt="0"/>
      <dgm:spPr/>
    </dgm:pt>
    <dgm:pt modelId="{208DF5D0-C6F7-4225-AD99-C61A36732050}" type="pres">
      <dgm:prSet presAssocID="{4CFA1570-0C39-490A-A4DD-4A5EA591AA39}" presName="composite" presStyleCnt="0"/>
      <dgm:spPr/>
    </dgm:pt>
    <dgm:pt modelId="{CC08A198-A69E-4E5F-8E35-0CF07FF23879}" type="pres">
      <dgm:prSet presAssocID="{4CFA1570-0C39-490A-A4DD-4A5EA591AA39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231C34C-F55D-4E9A-B0D6-FD3352D85D2F}" type="pres">
      <dgm:prSet presAssocID="{4CFA1570-0C39-490A-A4DD-4A5EA591AA39}" presName="txShp" presStyleLbl="node1" presStyleIdx="2" presStyleCnt="3">
        <dgm:presLayoutVars>
          <dgm:bulletEnabled val="1"/>
        </dgm:presLayoutVars>
      </dgm:prSet>
      <dgm:spPr/>
    </dgm:pt>
  </dgm:ptLst>
  <dgm:cxnLst>
    <dgm:cxn modelId="{C1E7A42F-B1DB-43C6-A36B-509B2AC5B94B}" type="presOf" srcId="{66CBB201-0900-4E73-833E-547E4A50A5A9}" destId="{F41CB872-49F9-4AF4-B412-5260F78600AF}" srcOrd="0" destOrd="0" presId="urn:microsoft.com/office/officeart/2005/8/layout/vList3"/>
    <dgm:cxn modelId="{3DA9F765-CC1E-4422-AC8D-61B946EFAF02}" srcId="{24BF9A14-99D7-4867-8918-FA0B48B7D3C1}" destId="{367BB3C5-F456-48B5-B5A6-84F10993A2D2}" srcOrd="1" destOrd="0" parTransId="{ED38A778-9BB8-4C27-BD0E-8EF937EF882F}" sibTransId="{4C303A65-95A0-4BFD-B152-BD8151CE39C2}"/>
    <dgm:cxn modelId="{91174167-BE77-4407-A937-EC20AABE6DC4}" srcId="{24BF9A14-99D7-4867-8918-FA0B48B7D3C1}" destId="{66CBB201-0900-4E73-833E-547E4A50A5A9}" srcOrd="0" destOrd="0" parTransId="{78D063C2-094B-4F84-95C0-78C5FDA13E34}" sibTransId="{F678B734-AC73-42A6-9868-9E88D2F8F356}"/>
    <dgm:cxn modelId="{792C2671-D621-453F-862A-C734990B1883}" type="presOf" srcId="{367BB3C5-F456-48B5-B5A6-84F10993A2D2}" destId="{FF94B49E-77CC-41BB-BE0C-BB7349CA7F37}" srcOrd="0" destOrd="0" presId="urn:microsoft.com/office/officeart/2005/8/layout/vList3"/>
    <dgm:cxn modelId="{A3969AA9-E0B9-4B4E-805A-F7FF177E4247}" srcId="{24BF9A14-99D7-4867-8918-FA0B48B7D3C1}" destId="{4CFA1570-0C39-490A-A4DD-4A5EA591AA39}" srcOrd="2" destOrd="0" parTransId="{522812A2-46A6-419D-B535-7A9DD0A78513}" sibTransId="{F5C67918-AD70-4E3F-8D8F-BF31DA4818D4}"/>
    <dgm:cxn modelId="{C324A3CE-4A97-4E49-8F18-60BD44F49478}" type="presOf" srcId="{24BF9A14-99D7-4867-8918-FA0B48B7D3C1}" destId="{53E09ADE-CDA5-44E9-AC5F-7487F52FCAE5}" srcOrd="0" destOrd="0" presId="urn:microsoft.com/office/officeart/2005/8/layout/vList3"/>
    <dgm:cxn modelId="{9E0F8CEB-EC12-48AE-9B5F-5720A1CA224F}" type="presOf" srcId="{4CFA1570-0C39-490A-A4DD-4A5EA591AA39}" destId="{5231C34C-F55D-4E9A-B0D6-FD3352D85D2F}" srcOrd="0" destOrd="0" presId="urn:microsoft.com/office/officeart/2005/8/layout/vList3"/>
    <dgm:cxn modelId="{00FFCB52-EA59-4B0C-BC45-DB8FB0D8219A}" type="presParOf" srcId="{53E09ADE-CDA5-44E9-AC5F-7487F52FCAE5}" destId="{A73EC4CB-0DE3-4B54-AB09-8704B874802B}" srcOrd="0" destOrd="0" presId="urn:microsoft.com/office/officeart/2005/8/layout/vList3"/>
    <dgm:cxn modelId="{B5D7130E-D763-4F9C-B8D1-43B6CBEDEA05}" type="presParOf" srcId="{A73EC4CB-0DE3-4B54-AB09-8704B874802B}" destId="{1BDF8642-C1B5-491B-913F-5F610B6F54D9}" srcOrd="0" destOrd="0" presId="urn:microsoft.com/office/officeart/2005/8/layout/vList3"/>
    <dgm:cxn modelId="{96904475-005F-47BE-940E-0529F788E091}" type="presParOf" srcId="{A73EC4CB-0DE3-4B54-AB09-8704B874802B}" destId="{F41CB872-49F9-4AF4-B412-5260F78600AF}" srcOrd="1" destOrd="0" presId="urn:microsoft.com/office/officeart/2005/8/layout/vList3"/>
    <dgm:cxn modelId="{7E5872A7-45D2-479E-8DA8-92304BCBD4B7}" type="presParOf" srcId="{53E09ADE-CDA5-44E9-AC5F-7487F52FCAE5}" destId="{511557E5-FAB9-42B8-BAF6-82DACB990549}" srcOrd="1" destOrd="0" presId="urn:microsoft.com/office/officeart/2005/8/layout/vList3"/>
    <dgm:cxn modelId="{1A91BE66-0242-4EA6-81D9-25BD79503B71}" type="presParOf" srcId="{53E09ADE-CDA5-44E9-AC5F-7487F52FCAE5}" destId="{5D5A4A61-8E94-41C6-B2A2-339525A14419}" srcOrd="2" destOrd="0" presId="urn:microsoft.com/office/officeart/2005/8/layout/vList3"/>
    <dgm:cxn modelId="{58B0F108-27E5-43E9-B542-561129DFB28D}" type="presParOf" srcId="{5D5A4A61-8E94-41C6-B2A2-339525A14419}" destId="{544D1F17-2835-4861-ABB4-8C94FA26293B}" srcOrd="0" destOrd="0" presId="urn:microsoft.com/office/officeart/2005/8/layout/vList3"/>
    <dgm:cxn modelId="{611E3288-1AD2-45E4-862D-0B46975DACD9}" type="presParOf" srcId="{5D5A4A61-8E94-41C6-B2A2-339525A14419}" destId="{FF94B49E-77CC-41BB-BE0C-BB7349CA7F37}" srcOrd="1" destOrd="0" presId="urn:microsoft.com/office/officeart/2005/8/layout/vList3"/>
    <dgm:cxn modelId="{1E04613B-3843-4B73-AC5D-FD47553A2FC4}" type="presParOf" srcId="{53E09ADE-CDA5-44E9-AC5F-7487F52FCAE5}" destId="{945E3678-EF70-401A-8236-0972A922420E}" srcOrd="3" destOrd="0" presId="urn:microsoft.com/office/officeart/2005/8/layout/vList3"/>
    <dgm:cxn modelId="{5ED7DD08-00EC-44DA-ADB2-429426D03B6B}" type="presParOf" srcId="{53E09ADE-CDA5-44E9-AC5F-7487F52FCAE5}" destId="{208DF5D0-C6F7-4225-AD99-C61A36732050}" srcOrd="4" destOrd="0" presId="urn:microsoft.com/office/officeart/2005/8/layout/vList3"/>
    <dgm:cxn modelId="{6533EB1A-E690-4B83-87E9-3BC89A1EF599}" type="presParOf" srcId="{208DF5D0-C6F7-4225-AD99-C61A36732050}" destId="{CC08A198-A69E-4E5F-8E35-0CF07FF23879}" srcOrd="0" destOrd="0" presId="urn:microsoft.com/office/officeart/2005/8/layout/vList3"/>
    <dgm:cxn modelId="{77F34AEE-3DA1-4333-ADE0-81826CAE5F6B}" type="presParOf" srcId="{208DF5D0-C6F7-4225-AD99-C61A36732050}" destId="{5231C34C-F55D-4E9A-B0D6-FD3352D85D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CB872-49F9-4AF4-B412-5260F78600AF}">
      <dsp:nvSpPr>
        <dsp:cNvPr id="0" name=""/>
        <dsp:cNvSpPr/>
      </dsp:nvSpPr>
      <dsp:spPr>
        <a:xfrm rot="10800000">
          <a:off x="1363669" y="161"/>
          <a:ext cx="4162092" cy="1261292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9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accent1">
                  <a:lumMod val="50000"/>
                </a:schemeClr>
              </a:solidFill>
            </a:rPr>
            <a:t>Для одиноких пешеходов </a:t>
          </a:r>
          <a:r>
            <a:rPr lang="en-US" sz="2500" b="1" kern="1200" dirty="0">
              <a:solidFill>
                <a:schemeClr val="accent1">
                  <a:lumMod val="50000"/>
                </a:schemeClr>
              </a:solidFill>
            </a:rPr>
            <a:t>                </a:t>
          </a:r>
          <a:r>
            <a:rPr lang="ru-RU" sz="2500" b="1" kern="1200" dirty="0">
              <a:solidFill>
                <a:srgbClr val="FF0000"/>
              </a:solidFill>
            </a:rPr>
            <a:t>10-12 см</a:t>
          </a:r>
        </a:p>
      </dsp:txBody>
      <dsp:txXfrm rot="10800000">
        <a:off x="1678992" y="161"/>
        <a:ext cx="3846769" cy="1261292"/>
      </dsp:txXfrm>
    </dsp:sp>
    <dsp:sp modelId="{1BDF8642-C1B5-491B-913F-5F610B6F54D9}">
      <dsp:nvSpPr>
        <dsp:cNvPr id="0" name=""/>
        <dsp:cNvSpPr/>
      </dsp:nvSpPr>
      <dsp:spPr>
        <a:xfrm>
          <a:off x="733023" y="161"/>
          <a:ext cx="1261292" cy="12612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4B49E-77CC-41BB-BE0C-BB7349CA7F37}">
      <dsp:nvSpPr>
        <dsp:cNvPr id="0" name=""/>
        <dsp:cNvSpPr/>
      </dsp:nvSpPr>
      <dsp:spPr>
        <a:xfrm rot="10800000">
          <a:off x="1363669" y="1613691"/>
          <a:ext cx="4162092" cy="1261292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9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accent1">
                  <a:lumMod val="50000"/>
                </a:schemeClr>
              </a:solidFill>
            </a:rPr>
            <a:t>Для группы людей             </a:t>
          </a:r>
          <a:r>
            <a:rPr lang="ru-RU" sz="2500" b="1" kern="1200" dirty="0">
              <a:solidFill>
                <a:srgbClr val="FF0000"/>
              </a:solidFill>
            </a:rPr>
            <a:t>15-20 см</a:t>
          </a:r>
          <a:endParaRPr lang="ru-RU" sz="2500" kern="1200" dirty="0"/>
        </a:p>
      </dsp:txBody>
      <dsp:txXfrm rot="10800000">
        <a:off x="1678992" y="1613691"/>
        <a:ext cx="3846769" cy="1261292"/>
      </dsp:txXfrm>
    </dsp:sp>
    <dsp:sp modelId="{544D1F17-2835-4861-ABB4-8C94FA26293B}">
      <dsp:nvSpPr>
        <dsp:cNvPr id="0" name=""/>
        <dsp:cNvSpPr/>
      </dsp:nvSpPr>
      <dsp:spPr>
        <a:xfrm>
          <a:off x="733023" y="1637958"/>
          <a:ext cx="1261292" cy="126129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1C34C-F55D-4E9A-B0D6-FD3352D85D2F}">
      <dsp:nvSpPr>
        <dsp:cNvPr id="0" name=""/>
        <dsp:cNvSpPr/>
      </dsp:nvSpPr>
      <dsp:spPr>
        <a:xfrm rot="10800000">
          <a:off x="1363669" y="3275756"/>
          <a:ext cx="4162092" cy="1261292"/>
        </a:xfrm>
        <a:prstGeom prst="homePlat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9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bg1"/>
              </a:solidFill>
            </a:rPr>
            <a:t>Для устройства катков и катания на санках</a:t>
          </a:r>
          <a:r>
            <a:rPr lang="ru-RU" sz="2500" b="1" kern="1200" dirty="0">
              <a:solidFill>
                <a:schemeClr val="accent1">
                  <a:lumMod val="50000"/>
                </a:schemeClr>
              </a:solidFill>
            </a:rPr>
            <a:t>           </a:t>
          </a:r>
          <a:r>
            <a:rPr lang="ru-RU" sz="2500" b="1" kern="1200" dirty="0">
              <a:solidFill>
                <a:srgbClr val="FF0000"/>
              </a:solidFill>
            </a:rPr>
            <a:t>25 см</a:t>
          </a:r>
          <a:endParaRPr lang="ru-RU" sz="2500" kern="1200" dirty="0">
            <a:solidFill>
              <a:srgbClr val="FF0000"/>
            </a:solidFill>
          </a:endParaRPr>
        </a:p>
      </dsp:txBody>
      <dsp:txXfrm rot="10800000">
        <a:off x="1678992" y="3275756"/>
        <a:ext cx="3846769" cy="1261292"/>
      </dsp:txXfrm>
    </dsp:sp>
    <dsp:sp modelId="{CC08A198-A69E-4E5F-8E35-0CF07FF23879}">
      <dsp:nvSpPr>
        <dsp:cNvPr id="0" name=""/>
        <dsp:cNvSpPr/>
      </dsp:nvSpPr>
      <dsp:spPr>
        <a:xfrm>
          <a:off x="733023" y="3275756"/>
          <a:ext cx="1261292" cy="12612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74E8D-A93E-47E6-A0D0-A31C3A43BE91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848"/>
            <a:ext cx="5438775" cy="3908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A483C-8D17-42C8-AB08-B770F96D8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3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21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67785" y="6794975"/>
            <a:ext cx="10556244" cy="69866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241300" dir="5400000" rotWithShape="0">
              <a:srgbClr val="000000">
                <a:alpha val="7856"/>
              </a:srgbClr>
            </a:outerShdw>
          </a:effectLst>
        </p:spPr>
        <p:txBody>
          <a:bodyPr lIns="93038" tIns="93038" rIns="93038" bIns="93038" rtlCol="0" anchor="ctr"/>
          <a:lstStyle/>
          <a:p>
            <a:pPr algn="ctr" defTabSz="836007"/>
            <a:endParaRPr lang="ru-RU" sz="3256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88715" y="3223751"/>
            <a:ext cx="8553450" cy="78322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394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39798" y="4415568"/>
            <a:ext cx="7212218" cy="17484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36009">
              <a:defRPr sz="1886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1pPr>
            <a:lvl2pPr algn="ctr" defTabSz="836009">
              <a:defRPr sz="3054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2pPr>
            <a:lvl3pPr algn="ctr" defTabSz="836009">
              <a:defRPr sz="3054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3pPr>
            <a:lvl4pPr algn="ctr" defTabSz="836009">
              <a:defRPr sz="3054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4pPr>
            <a:lvl5pPr algn="ctr" defTabSz="836009">
              <a:defRPr sz="3054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159694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6"/>
          </a:xfrm>
        </p:spPr>
        <p:txBody>
          <a:bodyPr anchor="t"/>
          <a:lstStyle>
            <a:lvl1pPr algn="l">
              <a:defRPr sz="459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3"/>
            <a:ext cx="9088041" cy="165367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9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D628-50E1-4A8B-A1A6-3BA24A77ECB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7C73-CD13-4EC9-8BB2-99AA76227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9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546" y="1944167"/>
            <a:ext cx="5537096" cy="5501763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840" y="1944167"/>
            <a:ext cx="5537097" cy="5501763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D628-50E1-4A8B-A1A6-3BA24A77ECB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7C73-CD13-4EC9-8BB2-99AA76227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9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8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99" b="1"/>
            </a:lvl1pPr>
            <a:lvl2pPr marL="521424" indent="0">
              <a:buNone/>
              <a:defRPr sz="2300" b="1"/>
            </a:lvl2pPr>
            <a:lvl3pPr marL="1042847" indent="0">
              <a:buNone/>
              <a:defRPr sz="2100" b="1"/>
            </a:lvl3pPr>
            <a:lvl4pPr marL="1564271" indent="0">
              <a:buNone/>
              <a:defRPr sz="1800" b="1"/>
            </a:lvl4pPr>
            <a:lvl5pPr marL="2085695" indent="0">
              <a:buNone/>
              <a:defRPr sz="1800" b="1"/>
            </a:lvl5pPr>
            <a:lvl6pPr marL="2607118" indent="0">
              <a:buNone/>
              <a:defRPr sz="1800" b="1"/>
            </a:lvl6pPr>
            <a:lvl7pPr marL="3128542" indent="0">
              <a:buNone/>
              <a:defRPr sz="1800" b="1"/>
            </a:lvl7pPr>
            <a:lvl8pPr marL="3649966" indent="0">
              <a:buNone/>
              <a:defRPr sz="1800" b="1"/>
            </a:lvl8pPr>
            <a:lvl9pPr marL="417139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99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99" b="1"/>
            </a:lvl1pPr>
            <a:lvl2pPr marL="521424" indent="0">
              <a:buNone/>
              <a:defRPr sz="2300" b="1"/>
            </a:lvl2pPr>
            <a:lvl3pPr marL="1042847" indent="0">
              <a:buNone/>
              <a:defRPr sz="2100" b="1"/>
            </a:lvl3pPr>
            <a:lvl4pPr marL="1564271" indent="0">
              <a:buNone/>
              <a:defRPr sz="1800" b="1"/>
            </a:lvl4pPr>
            <a:lvl5pPr marL="2085695" indent="0">
              <a:buNone/>
              <a:defRPr sz="1800" b="1"/>
            </a:lvl5pPr>
            <a:lvl6pPr marL="2607118" indent="0">
              <a:buNone/>
              <a:defRPr sz="1800" b="1"/>
            </a:lvl6pPr>
            <a:lvl7pPr marL="3128542" indent="0">
              <a:buNone/>
              <a:defRPr sz="1800" b="1"/>
            </a:lvl7pPr>
            <a:lvl8pPr marL="3649966" indent="0">
              <a:buNone/>
              <a:defRPr sz="1800" b="1"/>
            </a:lvl8pPr>
            <a:lvl9pPr marL="417139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99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D628-50E1-4A8B-A1A6-3BA24A77ECB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7C73-CD13-4EC9-8BB2-99AA76227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48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D628-50E1-4A8B-A1A6-3BA24A77ECB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7C73-CD13-4EC9-8BB2-99AA76227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8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D628-50E1-4A8B-A1A6-3BA24A77ECB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7C73-CD13-4EC9-8BB2-99AA76227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0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2" y="300987"/>
            <a:ext cx="3517533" cy="128094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1" y="300988"/>
            <a:ext cx="5977021" cy="645197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2" y="1581933"/>
            <a:ext cx="3517533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21424" indent="0">
              <a:buNone/>
              <a:defRPr sz="1400"/>
            </a:lvl2pPr>
            <a:lvl3pPr marL="1042847" indent="0">
              <a:buNone/>
              <a:defRPr sz="1100"/>
            </a:lvl3pPr>
            <a:lvl4pPr marL="1564271" indent="0">
              <a:buNone/>
              <a:defRPr sz="1000"/>
            </a:lvl4pPr>
            <a:lvl5pPr marL="2085695" indent="0">
              <a:buNone/>
              <a:defRPr sz="1000"/>
            </a:lvl5pPr>
            <a:lvl6pPr marL="2607118" indent="0">
              <a:buNone/>
              <a:defRPr sz="1000"/>
            </a:lvl6pPr>
            <a:lvl7pPr marL="3128542" indent="0">
              <a:buNone/>
              <a:defRPr sz="1000"/>
            </a:lvl7pPr>
            <a:lvl8pPr marL="3649966" indent="0">
              <a:buNone/>
              <a:defRPr sz="1000"/>
            </a:lvl8pPr>
            <a:lvl9pPr marL="4171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D628-50E1-4A8B-A1A6-3BA24A77ECB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7C73-CD13-4EC9-8BB2-99AA76227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34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3"/>
            <a:ext cx="6415088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699"/>
            </a:lvl1pPr>
            <a:lvl2pPr marL="521424" indent="0">
              <a:buNone/>
              <a:defRPr sz="3199"/>
            </a:lvl2pPr>
            <a:lvl3pPr marL="1042847" indent="0">
              <a:buNone/>
              <a:defRPr sz="2699"/>
            </a:lvl3pPr>
            <a:lvl4pPr marL="1564271" indent="0">
              <a:buNone/>
              <a:defRPr sz="2300"/>
            </a:lvl4pPr>
            <a:lvl5pPr marL="2085695" indent="0">
              <a:buNone/>
              <a:defRPr sz="2300"/>
            </a:lvl5pPr>
            <a:lvl6pPr marL="2607118" indent="0">
              <a:buNone/>
              <a:defRPr sz="2300"/>
            </a:lvl6pPr>
            <a:lvl7pPr marL="3128542" indent="0">
              <a:buNone/>
              <a:defRPr sz="2300"/>
            </a:lvl7pPr>
            <a:lvl8pPr marL="3649966" indent="0">
              <a:buNone/>
              <a:defRPr sz="2300"/>
            </a:lvl8pPr>
            <a:lvl9pPr marL="417139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2"/>
          </a:xfrm>
        </p:spPr>
        <p:txBody>
          <a:bodyPr/>
          <a:lstStyle>
            <a:lvl1pPr marL="0" indent="0">
              <a:buNone/>
              <a:defRPr sz="1600"/>
            </a:lvl1pPr>
            <a:lvl2pPr marL="521424" indent="0">
              <a:buNone/>
              <a:defRPr sz="1400"/>
            </a:lvl2pPr>
            <a:lvl3pPr marL="1042847" indent="0">
              <a:buNone/>
              <a:defRPr sz="1100"/>
            </a:lvl3pPr>
            <a:lvl4pPr marL="1564271" indent="0">
              <a:buNone/>
              <a:defRPr sz="1000"/>
            </a:lvl4pPr>
            <a:lvl5pPr marL="2085695" indent="0">
              <a:buNone/>
              <a:defRPr sz="1000"/>
            </a:lvl5pPr>
            <a:lvl6pPr marL="2607118" indent="0">
              <a:buNone/>
              <a:defRPr sz="1000"/>
            </a:lvl6pPr>
            <a:lvl7pPr marL="3128542" indent="0">
              <a:buNone/>
              <a:defRPr sz="1000"/>
            </a:lvl7pPr>
            <a:lvl8pPr marL="3649966" indent="0">
              <a:buNone/>
              <a:defRPr sz="1000"/>
            </a:lvl8pPr>
            <a:lvl9pPr marL="4171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D628-50E1-4A8B-A1A6-3BA24A77ECB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7C73-CD13-4EC9-8BB2-99AA76227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88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D628-50E1-4A8B-A1A6-3BA24A77ECB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7C73-CD13-4EC9-8BB2-99AA76227D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Дата 3"/>
          <p:cNvSpPr txBox="1">
            <a:spLocks/>
          </p:cNvSpPr>
          <p:nvPr userDrawn="1"/>
        </p:nvSpPr>
        <p:spPr>
          <a:xfrm>
            <a:off x="534591" y="7006700"/>
            <a:ext cx="2494757" cy="402482"/>
          </a:xfrm>
          <a:prstGeom prst="rect">
            <a:avLst/>
          </a:prstGeom>
        </p:spPr>
        <p:txBody>
          <a:bodyPr vert="horz" lIns="104284" tIns="52142" rIns="104284" bIns="52142" rtlCol="0" anchor="ctr"/>
          <a:lstStyle>
            <a:defPPr>
              <a:defRPr lang="ru-RU"/>
            </a:defPPr>
            <a:lvl1pPr marL="0" algn="l" defTabSz="104305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3638DC7-796B-4B73-BEBA-D8B0DA256FE3}" type="datetimeFigureOut">
              <a:rPr lang="ru-RU" sz="1400" smtClean="0"/>
              <a:pPr>
                <a:defRPr/>
              </a:pPr>
              <a:t>01.04.2024</a:t>
            </a:fld>
            <a:endParaRPr lang="ru-RU" sz="1400" dirty="0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7662466" y="7006700"/>
            <a:ext cx="2494757" cy="402482"/>
          </a:xfrm>
          <a:prstGeom prst="rect">
            <a:avLst/>
          </a:prstGeom>
        </p:spPr>
        <p:txBody>
          <a:bodyPr vert="horz" lIns="104284" tIns="52142" rIns="104284" bIns="52142" rtlCol="0" anchor="ctr"/>
          <a:lstStyle>
            <a:defPPr>
              <a:defRPr lang="ru-RU"/>
            </a:defPPr>
            <a:lvl1pPr marL="0" algn="r" defTabSz="104305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03DADBA-C36D-4AB5-892A-887C9C24E5E3}" type="slidenum">
              <a:rPr lang="ru-RU" sz="1400" smtClean="0"/>
              <a:pPr>
                <a:defRPr/>
              </a:pPr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79702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5766" y="334236"/>
            <a:ext cx="2812171" cy="711169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546" y="334236"/>
            <a:ext cx="8262024" cy="711169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D628-50E1-4A8B-A1A6-3BA24A77ECB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7C73-CD13-4EC9-8BB2-99AA76227D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Дата 3"/>
          <p:cNvSpPr txBox="1">
            <a:spLocks/>
          </p:cNvSpPr>
          <p:nvPr userDrawn="1"/>
        </p:nvSpPr>
        <p:spPr>
          <a:xfrm>
            <a:off x="534591" y="7006700"/>
            <a:ext cx="2494757" cy="402482"/>
          </a:xfrm>
          <a:prstGeom prst="rect">
            <a:avLst/>
          </a:prstGeom>
        </p:spPr>
        <p:txBody>
          <a:bodyPr vert="horz" lIns="104284" tIns="52142" rIns="104284" bIns="52142" rtlCol="0" anchor="ctr"/>
          <a:lstStyle>
            <a:defPPr>
              <a:defRPr lang="ru-RU"/>
            </a:defPPr>
            <a:lvl1pPr marL="0" algn="l" defTabSz="104305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3638DC7-796B-4B73-BEBA-D8B0DA256FE3}" type="datetimeFigureOut">
              <a:rPr lang="ru-RU" sz="1400" smtClean="0"/>
              <a:pPr>
                <a:defRPr/>
              </a:pPr>
              <a:t>01.04.2024</a:t>
            </a:fld>
            <a:endParaRPr lang="ru-RU" sz="1400" dirty="0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7662466" y="7006700"/>
            <a:ext cx="2494757" cy="402482"/>
          </a:xfrm>
          <a:prstGeom prst="rect">
            <a:avLst/>
          </a:prstGeom>
        </p:spPr>
        <p:txBody>
          <a:bodyPr vert="horz" lIns="104284" tIns="52142" rIns="104284" bIns="52142" rtlCol="0" anchor="ctr"/>
          <a:lstStyle>
            <a:defPPr>
              <a:defRPr lang="ru-RU"/>
            </a:defPPr>
            <a:lvl1pPr marL="0" algn="r" defTabSz="104305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03DADBA-C36D-4AB5-892A-887C9C24E5E3}" type="slidenum">
              <a:rPr lang="ru-RU" sz="1400" smtClean="0"/>
              <a:pPr>
                <a:defRPr/>
              </a:pPr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34714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8DC7-796B-4B73-BEBA-D8B0DA256FE3}" type="datetimeFigureOut">
              <a:rPr lang="ru-RU"/>
              <a:pPr>
                <a:defRPr/>
              </a:pPr>
              <a:t>01.04.2024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DADBA-C36D-4AB5-892A-887C9C24E5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473" y="7141597"/>
            <a:ext cx="10693288" cy="420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473" y="7113980"/>
            <a:ext cx="10693286" cy="71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914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78433" y="828309"/>
            <a:ext cx="9858736" cy="571275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789644">
              <a:spcBef>
                <a:spcPts val="5597"/>
              </a:spcBef>
              <a:defRPr sz="2520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1pPr>
            <a:lvl2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2pPr>
            <a:lvl3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3pPr>
            <a:lvl4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4pPr>
            <a:lvl5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5pPr>
          </a:lstStyle>
          <a:p>
            <a:pPr lvl="0"/>
            <a:r>
              <a:rPr lang="ru-RU" dirty="0"/>
              <a:t>Заголовок</a:t>
            </a:r>
            <a:endParaRPr dirty="0"/>
          </a:p>
        </p:txBody>
      </p:sp>
      <p:pic>
        <p:nvPicPr>
          <p:cNvPr id="21" name="image2.png" descr="image2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0149422" y="196594"/>
            <a:ext cx="368927" cy="41319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Текст"/>
          <p:cNvSpPr txBox="1"/>
          <p:nvPr userDrawn="1"/>
        </p:nvSpPr>
        <p:spPr>
          <a:xfrm>
            <a:off x="10147488" y="189742"/>
            <a:ext cx="359992" cy="349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2686" tIns="72686" rIns="72686" bIns="72686">
            <a:sp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chemeClr val="accent5">
                    <a:satOff val="-30358"/>
                    <a:lumOff val="14901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pPr>
            <a:fld id="{86CB4B4D-7CA3-9044-876B-883B54F8677D}" type="slidenum">
              <a:rPr sz="1320" smtClean="0">
                <a:solidFill>
                  <a:srgbClr val="C00000"/>
                </a:solidFill>
              </a:rPr>
              <a:pPr algn="ctr">
                <a:lnSpc>
                  <a:spcPct val="100000"/>
                </a:lnSpc>
                <a:defRPr sz="3000">
                  <a:solidFill>
                    <a:schemeClr val="accent5">
                      <a:satOff val="-30358"/>
                      <a:lumOff val="14901"/>
                    </a:schemeClr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t>‹#›</a:t>
            </a:fld>
            <a:endParaRPr sz="3054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41" y="222156"/>
            <a:ext cx="2221846" cy="4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6423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 descr="image2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0149422" y="196594"/>
            <a:ext cx="368927" cy="41319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Текст"/>
          <p:cNvSpPr txBox="1"/>
          <p:nvPr userDrawn="1"/>
        </p:nvSpPr>
        <p:spPr>
          <a:xfrm>
            <a:off x="10147488" y="189742"/>
            <a:ext cx="359992" cy="349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2686" tIns="72686" rIns="72686" bIns="72686">
            <a:sp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chemeClr val="accent5">
                    <a:satOff val="-30358"/>
                    <a:lumOff val="14901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pPr>
            <a:fld id="{86CB4B4D-7CA3-9044-876B-883B54F8677D}" type="slidenum">
              <a:rPr sz="1320" smtClean="0">
                <a:solidFill>
                  <a:srgbClr val="C00000"/>
                </a:solidFill>
              </a:rPr>
              <a:pPr algn="ctr">
                <a:lnSpc>
                  <a:spcPct val="100000"/>
                </a:lnSpc>
                <a:defRPr sz="3000">
                  <a:solidFill>
                    <a:schemeClr val="accent5">
                      <a:satOff val="-30358"/>
                      <a:lumOff val="14901"/>
                    </a:schemeClr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t>‹#›</a:t>
            </a:fld>
            <a:endParaRPr sz="3054" dirty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278433" y="1667957"/>
            <a:ext cx="4577432" cy="564249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28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lnSpc>
                <a:spcPct val="200000"/>
              </a:lnSpc>
              <a:defRPr sz="1886">
                <a:solidFill>
                  <a:schemeClr val="tx2">
                    <a:lumMod val="50000"/>
                  </a:schemeClr>
                </a:solidFill>
                <a:latin typeface="+mn-lt"/>
              </a:defRPr>
            </a:lvl2pPr>
            <a:lvl3pPr>
              <a:lnSpc>
                <a:spcPct val="150000"/>
              </a:lnSpc>
              <a:defRPr sz="1131">
                <a:solidFill>
                  <a:schemeClr val="tx2">
                    <a:lumMod val="50000"/>
                  </a:schemeClr>
                </a:solidFill>
                <a:latin typeface="+mn-lt"/>
              </a:defRPr>
            </a:lvl3pPr>
            <a:lvl4pPr>
              <a:lnSpc>
                <a:spcPct val="150000"/>
              </a:lnSpc>
              <a:defRPr sz="1934">
                <a:solidFill>
                  <a:schemeClr val="tx2">
                    <a:lumMod val="50000"/>
                  </a:schemeClr>
                </a:solidFill>
                <a:latin typeface="+mn-lt"/>
              </a:defRPr>
            </a:lvl4pPr>
            <a:lvl5pPr>
              <a:lnSpc>
                <a:spcPct val="150000"/>
              </a:lnSpc>
              <a:defRPr sz="1934">
                <a:solidFill>
                  <a:schemeClr val="tx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5663243" y="1667957"/>
            <a:ext cx="4577432" cy="564249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28" b="1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defRPr>
            </a:lvl1pPr>
            <a:lvl2pPr>
              <a:lnSpc>
                <a:spcPct val="200000"/>
              </a:lnSpc>
              <a:defRPr sz="1886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defRPr>
            </a:lvl2pPr>
            <a:lvl3pPr>
              <a:lnSpc>
                <a:spcPct val="150000"/>
              </a:lnSpc>
              <a:defRPr sz="1131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defRPr>
            </a:lvl3pPr>
            <a:lvl4pPr>
              <a:lnSpc>
                <a:spcPct val="150000"/>
              </a:lnSpc>
              <a:defRPr sz="1934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defRPr>
            </a:lvl4pPr>
            <a:lvl5pPr>
              <a:lnSpc>
                <a:spcPct val="150000"/>
              </a:lnSpc>
              <a:defRPr sz="1934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278432" y="828309"/>
            <a:ext cx="10011195" cy="571275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789644">
              <a:spcBef>
                <a:spcPts val="5597"/>
              </a:spcBef>
              <a:defRPr sz="2520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1pPr>
            <a:lvl2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2pPr>
            <a:lvl3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3pPr>
            <a:lvl4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4pPr>
            <a:lvl5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5pPr>
          </a:lstStyle>
          <a:p>
            <a:pPr lvl="0"/>
            <a:r>
              <a:rPr lang="ru-RU" dirty="0"/>
              <a:t>Заголовок</a:t>
            </a:r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6" y="222156"/>
            <a:ext cx="2310217" cy="4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8074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2.png" descr="image2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0149422" y="196594"/>
            <a:ext cx="368927" cy="41319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Текст"/>
          <p:cNvSpPr txBox="1"/>
          <p:nvPr userDrawn="1"/>
        </p:nvSpPr>
        <p:spPr>
          <a:xfrm>
            <a:off x="10147488" y="189742"/>
            <a:ext cx="359992" cy="349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2686" tIns="72686" rIns="72686" bIns="72686">
            <a:sp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chemeClr val="accent5">
                    <a:satOff val="-30358"/>
                    <a:lumOff val="14901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pPr>
            <a:fld id="{86CB4B4D-7CA3-9044-876B-883B54F8677D}" type="slidenum">
              <a:rPr sz="1320" smtClean="0">
                <a:solidFill>
                  <a:srgbClr val="C00000"/>
                </a:solidFill>
              </a:rPr>
              <a:pPr algn="ctr">
                <a:lnSpc>
                  <a:spcPct val="100000"/>
                </a:lnSpc>
                <a:defRPr sz="3000">
                  <a:solidFill>
                    <a:schemeClr val="accent5">
                      <a:satOff val="-30358"/>
                      <a:lumOff val="14901"/>
                    </a:schemeClr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t>‹#›</a:t>
            </a:fld>
            <a:endParaRPr sz="3054" dirty="0">
              <a:solidFill>
                <a:srgbClr val="C00000"/>
              </a:solidFill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278433" y="1650549"/>
            <a:ext cx="4523138" cy="908210"/>
          </a:xfrm>
        </p:spPr>
        <p:txBody>
          <a:bodyPr anchor="b">
            <a:normAutofit/>
          </a:bodyPr>
          <a:lstStyle>
            <a:lvl1pPr marL="0" indent="0">
              <a:buNone/>
              <a:defRPr sz="2828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930516" indent="0">
              <a:buNone/>
              <a:defRPr sz="4070" b="1"/>
            </a:lvl2pPr>
            <a:lvl3pPr marL="1861029" indent="0">
              <a:buNone/>
              <a:defRPr sz="3665" b="1"/>
            </a:lvl3pPr>
            <a:lvl4pPr marL="2791545" indent="0">
              <a:buNone/>
              <a:defRPr sz="3256" b="1"/>
            </a:lvl4pPr>
            <a:lvl5pPr marL="3722061" indent="0">
              <a:buNone/>
              <a:defRPr sz="3256" b="1"/>
            </a:lvl5pPr>
            <a:lvl6pPr marL="4652577" indent="0">
              <a:buNone/>
              <a:defRPr sz="3256" b="1"/>
            </a:lvl6pPr>
            <a:lvl7pPr marL="5583090" indent="0">
              <a:buNone/>
              <a:defRPr sz="3256" b="1"/>
            </a:lvl7pPr>
            <a:lvl8pPr marL="6513607" indent="0">
              <a:buNone/>
              <a:defRPr sz="3256" b="1"/>
            </a:lvl8pPr>
            <a:lvl9pPr marL="7444122" indent="0">
              <a:buNone/>
              <a:defRPr sz="3256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half" idx="2"/>
          </p:nvPr>
        </p:nvSpPr>
        <p:spPr>
          <a:xfrm>
            <a:off x="278433" y="3083875"/>
            <a:ext cx="4523138" cy="420101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054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>
              <a:lnSpc>
                <a:spcPct val="200000"/>
              </a:lnSpc>
              <a:defRPr sz="1886" b="1">
                <a:solidFill>
                  <a:schemeClr val="tx2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150000"/>
              </a:lnSpc>
              <a:defRPr sz="1131">
                <a:solidFill>
                  <a:schemeClr val="tx2">
                    <a:lumMod val="50000"/>
                  </a:schemeClr>
                </a:solidFill>
                <a:latin typeface="+mj-lt"/>
              </a:defRPr>
            </a:lvl3pPr>
            <a:lvl4pPr>
              <a:lnSpc>
                <a:spcPct val="150000"/>
              </a:lnSpc>
              <a:defRPr sz="1934">
                <a:solidFill>
                  <a:schemeClr val="tx2">
                    <a:lumMod val="50000"/>
                  </a:schemeClr>
                </a:solidFill>
                <a:latin typeface="+mj-lt"/>
              </a:defRPr>
            </a:lvl4pPr>
            <a:lvl5pPr>
              <a:lnSpc>
                <a:spcPct val="150000"/>
              </a:lnSpc>
              <a:defRPr sz="1934">
                <a:solidFill>
                  <a:schemeClr val="tx2">
                    <a:lumMod val="50000"/>
                  </a:schemeClr>
                </a:solidFill>
                <a:latin typeface="+mj-lt"/>
              </a:defRPr>
            </a:lvl5pPr>
          </a:lstStyle>
          <a:p>
            <a:pPr lvl="2"/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3"/>
          </p:nvPr>
        </p:nvSpPr>
        <p:spPr>
          <a:xfrm>
            <a:off x="5695263" y="1650549"/>
            <a:ext cx="4545413" cy="908210"/>
          </a:xfrm>
        </p:spPr>
        <p:txBody>
          <a:bodyPr anchor="b">
            <a:normAutofit/>
          </a:bodyPr>
          <a:lstStyle>
            <a:lvl1pPr marL="0" indent="0">
              <a:buNone/>
              <a:defRPr sz="2828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930516" indent="0">
              <a:buNone/>
              <a:defRPr sz="4070" b="1"/>
            </a:lvl2pPr>
            <a:lvl3pPr marL="1861029" indent="0">
              <a:buNone/>
              <a:defRPr sz="3665" b="1"/>
            </a:lvl3pPr>
            <a:lvl4pPr marL="2791545" indent="0">
              <a:buNone/>
              <a:defRPr sz="3256" b="1"/>
            </a:lvl4pPr>
            <a:lvl5pPr marL="3722061" indent="0">
              <a:buNone/>
              <a:defRPr sz="3256" b="1"/>
            </a:lvl5pPr>
            <a:lvl6pPr marL="4652577" indent="0">
              <a:buNone/>
              <a:defRPr sz="3256" b="1"/>
            </a:lvl6pPr>
            <a:lvl7pPr marL="5583090" indent="0">
              <a:buNone/>
              <a:defRPr sz="3256" b="1"/>
            </a:lvl7pPr>
            <a:lvl8pPr marL="6513607" indent="0">
              <a:buNone/>
              <a:defRPr sz="3256" b="1"/>
            </a:lvl8pPr>
            <a:lvl9pPr marL="7444122" indent="0">
              <a:buNone/>
              <a:defRPr sz="3256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5"/>
          <p:cNvSpPr>
            <a:spLocks noGrp="1"/>
          </p:cNvSpPr>
          <p:nvPr>
            <p:ph sz="quarter" idx="4"/>
          </p:nvPr>
        </p:nvSpPr>
        <p:spPr>
          <a:xfrm>
            <a:off x="5695263" y="3083875"/>
            <a:ext cx="4545413" cy="420101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054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>
              <a:lnSpc>
                <a:spcPct val="200000"/>
              </a:lnSpc>
              <a:defRPr sz="1131" b="0">
                <a:solidFill>
                  <a:schemeClr val="tx2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150000"/>
              </a:lnSpc>
              <a:defRPr sz="1131">
                <a:solidFill>
                  <a:schemeClr val="tx2">
                    <a:lumMod val="50000"/>
                  </a:schemeClr>
                </a:solidFill>
                <a:latin typeface="+mj-lt"/>
              </a:defRPr>
            </a:lvl3pPr>
            <a:lvl4pPr>
              <a:lnSpc>
                <a:spcPct val="150000"/>
              </a:lnSpc>
              <a:defRPr sz="1934">
                <a:solidFill>
                  <a:schemeClr val="tx2">
                    <a:lumMod val="50000"/>
                  </a:schemeClr>
                </a:solidFill>
                <a:latin typeface="+mj-lt"/>
              </a:defRPr>
            </a:lvl4pPr>
            <a:lvl5pPr>
              <a:lnSpc>
                <a:spcPct val="150000"/>
              </a:lnSpc>
              <a:defRPr sz="1934">
                <a:solidFill>
                  <a:schemeClr val="tx2">
                    <a:lumMod val="50000"/>
                  </a:schemeClr>
                </a:solidFill>
                <a:latin typeface="+mj-lt"/>
              </a:defRPr>
            </a:lvl5pPr>
          </a:lstStyle>
          <a:p>
            <a:pPr lvl="1"/>
            <a:endParaRPr lang="ru-RU" dirty="0"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278433" y="828309"/>
            <a:ext cx="9962243" cy="571275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789644">
              <a:spcBef>
                <a:spcPts val="5597"/>
              </a:spcBef>
              <a:defRPr sz="2520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1pPr>
            <a:lvl2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2pPr>
            <a:lvl3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3pPr>
            <a:lvl4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4pPr>
            <a:lvl5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5pPr>
          </a:lstStyle>
          <a:p>
            <a:pPr lvl="0"/>
            <a:r>
              <a:rPr lang="ru-RU" dirty="0"/>
              <a:t>Заголовок</a:t>
            </a:r>
            <a:endParaRPr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6" y="222156"/>
            <a:ext cx="2310217" cy="4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523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35384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 descr="image2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0149422" y="196594"/>
            <a:ext cx="368927" cy="41319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Текст"/>
          <p:cNvSpPr txBox="1"/>
          <p:nvPr userDrawn="1"/>
        </p:nvSpPr>
        <p:spPr>
          <a:xfrm>
            <a:off x="10147488" y="189742"/>
            <a:ext cx="359992" cy="349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2686" tIns="72686" rIns="72686" bIns="72686">
            <a:sp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chemeClr val="accent5">
                    <a:satOff val="-30358"/>
                    <a:lumOff val="14901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pPr>
            <a:fld id="{86CB4B4D-7CA3-9044-876B-883B54F8677D}" type="slidenum">
              <a:rPr sz="1320" smtClean="0"/>
              <a:pPr algn="ctr">
                <a:lnSpc>
                  <a:spcPct val="100000"/>
                </a:lnSpc>
                <a:defRPr sz="3000">
                  <a:solidFill>
                    <a:schemeClr val="accent5">
                      <a:satOff val="-30358"/>
                      <a:lumOff val="14901"/>
                    </a:schemeClr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t>‹#›</a:t>
            </a:fld>
            <a:endParaRPr sz="3054" dirty="0"/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278433" y="828309"/>
            <a:ext cx="9870990" cy="571275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789644">
              <a:spcBef>
                <a:spcPts val="5597"/>
              </a:spcBef>
              <a:defRPr sz="2520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1pPr>
            <a:lvl2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2pPr>
            <a:lvl3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3pPr>
            <a:lvl4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4pPr>
            <a:lvl5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5pPr>
          </a:lstStyle>
          <a:p>
            <a:pPr lvl="0"/>
            <a:r>
              <a:rPr lang="ru-RU" dirty="0"/>
              <a:t>Заголовок</a:t>
            </a:r>
            <a:endParaRPr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6" y="222156"/>
            <a:ext cx="2310217" cy="424477"/>
          </a:xfrm>
          <a:prstGeom prst="rect">
            <a:avLst/>
          </a:prstGeom>
        </p:spPr>
      </p:pic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102267" y="1759030"/>
            <a:ext cx="6047156" cy="551456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934">
                <a:latin typeface="+mj-lt"/>
              </a:defRPr>
            </a:lvl1pPr>
            <a:lvl2pPr marL="930516" indent="0">
              <a:buNone/>
              <a:defRPr sz="5698"/>
            </a:lvl2pPr>
            <a:lvl3pPr marL="1861029" indent="0">
              <a:buNone/>
              <a:defRPr sz="4884"/>
            </a:lvl3pPr>
            <a:lvl4pPr marL="2791545" indent="0">
              <a:buNone/>
              <a:defRPr sz="4070"/>
            </a:lvl4pPr>
            <a:lvl5pPr marL="3722061" indent="0">
              <a:buNone/>
              <a:defRPr sz="4070"/>
            </a:lvl5pPr>
            <a:lvl6pPr marL="4652577" indent="0">
              <a:buNone/>
              <a:defRPr sz="4070"/>
            </a:lvl6pPr>
            <a:lvl7pPr marL="5583090" indent="0">
              <a:buNone/>
              <a:defRPr sz="4070"/>
            </a:lvl7pPr>
            <a:lvl8pPr marL="6513607" indent="0">
              <a:buNone/>
              <a:defRPr sz="4070"/>
            </a:lvl8pPr>
            <a:lvl9pPr marL="7444122" indent="0">
              <a:buNone/>
              <a:defRPr sz="4070"/>
            </a:lvl9pPr>
          </a:lstStyle>
          <a:p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2"/>
          </p:nvPr>
        </p:nvSpPr>
        <p:spPr>
          <a:xfrm>
            <a:off x="278435" y="2803083"/>
            <a:ext cx="3448388" cy="447051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3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930516" indent="0">
              <a:buNone/>
              <a:defRPr sz="2850"/>
            </a:lvl2pPr>
            <a:lvl3pPr marL="1861029" indent="0">
              <a:buNone/>
              <a:defRPr sz="2442"/>
            </a:lvl3pPr>
            <a:lvl4pPr marL="2791545" indent="0">
              <a:buNone/>
              <a:defRPr sz="2036"/>
            </a:lvl4pPr>
            <a:lvl5pPr marL="3722061" indent="0">
              <a:buNone/>
              <a:defRPr sz="2036"/>
            </a:lvl5pPr>
            <a:lvl6pPr marL="4652577" indent="0">
              <a:buNone/>
              <a:defRPr sz="2036"/>
            </a:lvl6pPr>
            <a:lvl7pPr marL="5583090" indent="0">
              <a:buNone/>
              <a:defRPr sz="2036"/>
            </a:lvl7pPr>
            <a:lvl8pPr marL="6513607" indent="0">
              <a:buNone/>
              <a:defRPr sz="2036"/>
            </a:lvl8pPr>
            <a:lvl9pPr marL="7444122" indent="0">
              <a:buNone/>
              <a:defRPr sz="2036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1"/>
          </p:nvPr>
        </p:nvSpPr>
        <p:spPr>
          <a:xfrm>
            <a:off x="278435" y="1764415"/>
            <a:ext cx="3448388" cy="908210"/>
          </a:xfrm>
        </p:spPr>
        <p:txBody>
          <a:bodyPr anchor="b">
            <a:normAutofit/>
          </a:bodyPr>
          <a:lstStyle>
            <a:lvl1pPr marL="0" indent="0">
              <a:buNone/>
              <a:defRPr sz="2828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930516" indent="0">
              <a:buNone/>
              <a:defRPr sz="4070" b="1"/>
            </a:lvl2pPr>
            <a:lvl3pPr marL="1861029" indent="0">
              <a:buNone/>
              <a:defRPr sz="3665" b="1"/>
            </a:lvl3pPr>
            <a:lvl4pPr marL="2791545" indent="0">
              <a:buNone/>
              <a:defRPr sz="3256" b="1"/>
            </a:lvl4pPr>
            <a:lvl5pPr marL="3722061" indent="0">
              <a:buNone/>
              <a:defRPr sz="3256" b="1"/>
            </a:lvl5pPr>
            <a:lvl6pPr marL="4652577" indent="0">
              <a:buNone/>
              <a:defRPr sz="3256" b="1"/>
            </a:lvl6pPr>
            <a:lvl7pPr marL="5583090" indent="0">
              <a:buNone/>
              <a:defRPr sz="3256" b="1"/>
            </a:lvl7pPr>
            <a:lvl8pPr marL="6513607" indent="0">
              <a:buNone/>
              <a:defRPr sz="3256" b="1"/>
            </a:lvl8pPr>
            <a:lvl9pPr marL="7444122" indent="0">
              <a:buNone/>
              <a:defRPr sz="3256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024407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 descr="image2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0149422" y="196594"/>
            <a:ext cx="368927" cy="41319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Текст"/>
          <p:cNvSpPr txBox="1"/>
          <p:nvPr userDrawn="1"/>
        </p:nvSpPr>
        <p:spPr>
          <a:xfrm>
            <a:off x="10147488" y="189742"/>
            <a:ext cx="359992" cy="349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2686" tIns="72686" rIns="72686" bIns="72686">
            <a:sp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chemeClr val="accent5">
                    <a:satOff val="-30358"/>
                    <a:lumOff val="14901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pPr>
            <a:fld id="{86CB4B4D-7CA3-9044-876B-883B54F8677D}" type="slidenum">
              <a:rPr sz="1320" smtClean="0"/>
              <a:pPr algn="ctr">
                <a:lnSpc>
                  <a:spcPct val="100000"/>
                </a:lnSpc>
                <a:defRPr sz="3000">
                  <a:solidFill>
                    <a:schemeClr val="accent5">
                      <a:satOff val="-30358"/>
                      <a:lumOff val="14901"/>
                    </a:schemeClr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t>‹#›</a:t>
            </a:fld>
            <a:endParaRPr sz="3054" dirty="0"/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278433" y="828309"/>
            <a:ext cx="9870990" cy="571275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789644">
              <a:spcBef>
                <a:spcPts val="5597"/>
              </a:spcBef>
              <a:defRPr sz="2520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1pPr>
            <a:lvl2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2pPr>
            <a:lvl3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3pPr>
            <a:lvl4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4pPr>
            <a:lvl5pPr defTabSz="789644">
              <a:spcBef>
                <a:spcPts val="5597"/>
              </a:spcBef>
              <a:defRPr sz="5903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/>
              </a:defRPr>
            </a:lvl5pPr>
          </a:lstStyle>
          <a:p>
            <a:pPr lvl="0"/>
            <a:r>
              <a:rPr lang="ru-RU" dirty="0"/>
              <a:t>Заголовок</a:t>
            </a:r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6" y="222156"/>
            <a:ext cx="2310217" cy="424477"/>
          </a:xfrm>
          <a:prstGeom prst="rect">
            <a:avLst/>
          </a:prstGeom>
        </p:spPr>
      </p:pic>
      <p:sp>
        <p:nvSpPr>
          <p:cNvPr id="11" name="Текст 3"/>
          <p:cNvSpPr>
            <a:spLocks noGrp="1"/>
          </p:cNvSpPr>
          <p:nvPr>
            <p:ph type="body" sz="half" idx="2"/>
          </p:nvPr>
        </p:nvSpPr>
        <p:spPr>
          <a:xfrm>
            <a:off x="278435" y="2699843"/>
            <a:ext cx="3448388" cy="459951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31" b="0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930516" indent="0">
              <a:buNone/>
              <a:defRPr sz="2850"/>
            </a:lvl2pPr>
            <a:lvl3pPr marL="1861029" indent="0">
              <a:buNone/>
              <a:defRPr sz="2442"/>
            </a:lvl3pPr>
            <a:lvl4pPr marL="2791545" indent="0">
              <a:buNone/>
              <a:defRPr sz="2036"/>
            </a:lvl4pPr>
            <a:lvl5pPr marL="3722061" indent="0">
              <a:buNone/>
              <a:defRPr sz="2036"/>
            </a:lvl5pPr>
            <a:lvl6pPr marL="4652577" indent="0">
              <a:buNone/>
              <a:defRPr sz="2036"/>
            </a:lvl6pPr>
            <a:lvl7pPr marL="5583090" indent="0">
              <a:buNone/>
              <a:defRPr sz="2036"/>
            </a:lvl7pPr>
            <a:lvl8pPr marL="6513607" indent="0">
              <a:buNone/>
              <a:defRPr sz="2036"/>
            </a:lvl8pPr>
            <a:lvl9pPr marL="7444122" indent="0">
              <a:buNone/>
              <a:defRPr sz="2036"/>
            </a:lvl9pPr>
          </a:lstStyle>
          <a:p>
            <a:pPr lvl="0"/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1"/>
          </p:nvPr>
        </p:nvSpPr>
        <p:spPr>
          <a:xfrm>
            <a:off x="278435" y="1652211"/>
            <a:ext cx="3448388" cy="908210"/>
          </a:xfrm>
        </p:spPr>
        <p:txBody>
          <a:bodyPr anchor="b">
            <a:normAutofit/>
          </a:bodyPr>
          <a:lstStyle>
            <a:lvl1pPr marL="0" indent="0">
              <a:buNone/>
              <a:defRPr sz="2828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930516" indent="0">
              <a:buNone/>
              <a:defRPr sz="4070" b="1"/>
            </a:lvl2pPr>
            <a:lvl3pPr marL="1861029" indent="0">
              <a:buNone/>
              <a:defRPr sz="3665" b="1"/>
            </a:lvl3pPr>
            <a:lvl4pPr marL="2791545" indent="0">
              <a:buNone/>
              <a:defRPr sz="3256" b="1"/>
            </a:lvl4pPr>
            <a:lvl5pPr marL="3722061" indent="0">
              <a:buNone/>
              <a:defRPr sz="3256" b="1"/>
            </a:lvl5pPr>
            <a:lvl6pPr marL="4652577" indent="0">
              <a:buNone/>
              <a:defRPr sz="3256" b="1"/>
            </a:lvl6pPr>
            <a:lvl7pPr marL="5583090" indent="0">
              <a:buNone/>
              <a:defRPr sz="3256" b="1"/>
            </a:lvl7pPr>
            <a:lvl8pPr marL="6513607" indent="0">
              <a:buNone/>
              <a:defRPr sz="3256" b="1"/>
            </a:lvl8pPr>
            <a:lvl9pPr marL="7444122" indent="0">
              <a:buNone/>
              <a:defRPr sz="3256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half" idx="12"/>
          </p:nvPr>
        </p:nvSpPr>
        <p:spPr>
          <a:xfrm>
            <a:off x="4102267" y="1652211"/>
            <a:ext cx="6047156" cy="567954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934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>
              <a:lnSpc>
                <a:spcPct val="150000"/>
              </a:lnSpc>
              <a:defRPr sz="1934">
                <a:solidFill>
                  <a:schemeClr val="tx2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150000"/>
              </a:lnSpc>
              <a:defRPr sz="1934">
                <a:solidFill>
                  <a:schemeClr val="tx2">
                    <a:lumMod val="50000"/>
                  </a:schemeClr>
                </a:solidFill>
                <a:latin typeface="+mj-lt"/>
              </a:defRPr>
            </a:lvl3pPr>
            <a:lvl4pPr>
              <a:lnSpc>
                <a:spcPct val="150000"/>
              </a:lnSpc>
              <a:defRPr sz="1934">
                <a:solidFill>
                  <a:schemeClr val="tx2">
                    <a:lumMod val="50000"/>
                  </a:schemeClr>
                </a:solidFill>
                <a:latin typeface="+mj-lt"/>
              </a:defRPr>
            </a:lvl4pPr>
            <a:lvl5pPr>
              <a:lnSpc>
                <a:spcPct val="150000"/>
              </a:lnSpc>
              <a:defRPr sz="1934">
                <a:solidFill>
                  <a:schemeClr val="tx2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57632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7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D628-50E1-4A8B-A1A6-3BA24A77ECB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7C73-CD13-4EC9-8BB2-99AA76227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2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D628-50E1-4A8B-A1A6-3BA24A77ECB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7C73-CD13-4EC9-8BB2-99AA76227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1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"/>
          <p:cNvSpPr/>
          <p:nvPr/>
        </p:nvSpPr>
        <p:spPr>
          <a:xfrm>
            <a:off x="-2" y="-1"/>
            <a:ext cx="10691816" cy="7559676"/>
          </a:xfrm>
          <a:prstGeom prst="rect">
            <a:avLst/>
          </a:prstGeom>
          <a:solidFill>
            <a:srgbClr val="1A242B">
              <a:alpha val="2836"/>
            </a:srgbClr>
          </a:solidFill>
          <a:ln w="165100">
            <a:solidFill>
              <a:srgbClr val="FFFFFF"/>
            </a:solidFill>
            <a:miter lim="400000"/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txBody>
          <a:bodyPr lIns="93038" tIns="93038" rIns="93038" bIns="93038" anchor="ctr"/>
          <a:lstStyle/>
          <a:p>
            <a:pPr defTabSz="836007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56"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78433" y="223488"/>
            <a:ext cx="8553450" cy="27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967740" y="2687885"/>
            <a:ext cx="4187627" cy="487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Уровень текста 1</a:t>
            </a:r>
          </a:p>
          <a:p>
            <a:pPr lvl="1"/>
            <a:r>
              <a:rPr dirty="0"/>
              <a:t>Уровень текста 2</a:t>
            </a:r>
          </a:p>
          <a:p>
            <a:pPr lvl="2"/>
            <a:r>
              <a:rPr dirty="0"/>
              <a:t>Уровень текста 3</a:t>
            </a:r>
          </a:p>
          <a:p>
            <a:pPr lvl="3"/>
            <a:r>
              <a:rPr dirty="0"/>
              <a:t>Уровень текста 4</a:t>
            </a:r>
          </a:p>
          <a:p>
            <a:pPr lvl="4"/>
            <a:r>
              <a:rPr dirty="0"/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376054" y="189832"/>
            <a:ext cx="426392" cy="421262"/>
          </a:xfrm>
          <a:prstGeom prst="rect">
            <a:avLst/>
          </a:prstGeom>
          <a:ln w="12700">
            <a:miter lim="400000"/>
          </a:ln>
        </p:spPr>
        <p:txBody>
          <a:bodyPr wrap="none" lIns="71434" tIns="71434" rIns="71434" bIns="71434">
            <a:spAutoFit/>
          </a:bodyPr>
          <a:lstStyle>
            <a:lvl1pPr>
              <a:defRPr b="0" i="0">
                <a:latin typeface="Trebuchet MS Обычный" charset="0"/>
                <a:ea typeface="Trebuchet MS Обычный" charset="0"/>
                <a:cs typeface="Trebuchet MS Обычный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490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ransition spd="med"/>
  <p:txStyles>
    <p:titleStyle>
      <a:lvl1pPr marL="0" marR="0" indent="0" algn="l" defTabSz="465257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l" defTabSz="465257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l" defTabSz="465257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l" defTabSz="465257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l" defTabSz="465257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l" defTabSz="465257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l" defTabSz="465257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l" defTabSz="465257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l" defTabSz="465257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 Обычный" charset="0"/>
          <a:ea typeface="Trebuchet MS Обычный" charset="0"/>
          <a:cs typeface="Trebuchet MS Обычный" charset="0"/>
          <a:sym typeface="Helvetica"/>
        </a:defRPr>
      </a:lvl1pPr>
      <a:lvl2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 Обычный" charset="0"/>
          <a:ea typeface="Trebuchet MS Обычный" charset="0"/>
          <a:cs typeface="Trebuchet MS Обычный" charset="0"/>
          <a:sym typeface="Helvetica"/>
        </a:defRPr>
      </a:lvl2pPr>
      <a:lvl3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 Обычный" charset="0"/>
          <a:ea typeface="Trebuchet MS Обычный" charset="0"/>
          <a:cs typeface="Trebuchet MS Обычный" charset="0"/>
          <a:sym typeface="Helvetica"/>
        </a:defRPr>
      </a:lvl3pPr>
      <a:lvl4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 Обычный" charset="0"/>
          <a:ea typeface="Trebuchet MS Обычный" charset="0"/>
          <a:cs typeface="Trebuchet MS Обычный" charset="0"/>
          <a:sym typeface="Helvetica"/>
        </a:defRPr>
      </a:lvl4pPr>
      <a:lvl5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 Обычный" charset="0"/>
          <a:ea typeface="Trebuchet MS Обычный" charset="0"/>
          <a:cs typeface="Trebuchet MS Обычный" charset="0"/>
          <a:sym typeface="Helvetica"/>
        </a:defRPr>
      </a:lvl5pPr>
      <a:lvl6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4652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2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8"/>
            <a:ext cx="9622632" cy="125994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4"/>
            <a:ext cx="9622632" cy="4989036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7" cy="40248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D628-50E1-4A8B-A1A6-3BA24A77ECB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7" y="7006700"/>
            <a:ext cx="3385740" cy="40248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0"/>
            <a:ext cx="2494757" cy="40248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17C73-CD13-4EC9-8BB2-99AA76227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defTabSz="1042847" rtl="0" eaLnBrk="1" latinLnBrk="0" hangingPunct="1">
        <a:spcBef>
          <a:spcPct val="0"/>
        </a:spcBef>
        <a:buNone/>
        <a:defRPr sz="4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68" indent="-391068" algn="l" defTabSz="1042847" rtl="0" eaLnBrk="1" latinLnBrk="0" hangingPunct="1">
        <a:spcBef>
          <a:spcPct val="20000"/>
        </a:spcBef>
        <a:buFont typeface="Arial" pitchFamily="34" charset="0"/>
        <a:buChar char="•"/>
        <a:defRPr sz="3699" kern="1200">
          <a:solidFill>
            <a:schemeClr val="tx1"/>
          </a:solidFill>
          <a:latin typeface="+mn-lt"/>
          <a:ea typeface="+mn-ea"/>
          <a:cs typeface="+mn-cs"/>
        </a:defRPr>
      </a:lvl1pPr>
      <a:lvl2pPr marL="847314" indent="-325890" algn="l" defTabSz="1042847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1303559" indent="-260712" algn="l" defTabSz="104284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3pPr>
      <a:lvl4pPr marL="1824983" indent="-260712" algn="l" defTabSz="104284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07" indent="-260712" algn="l" defTabSz="104284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30" indent="-260712" algn="l" defTabSz="10428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254" indent="-260712" algn="l" defTabSz="10428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678" indent="-260712" algn="l" defTabSz="10428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101" indent="-260712" algn="l" defTabSz="10428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24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47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271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695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18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542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966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390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"/>
          <p:cNvSpPr txBox="1"/>
          <p:nvPr/>
        </p:nvSpPr>
        <p:spPr>
          <a:xfrm>
            <a:off x="10384375" y="7243274"/>
            <a:ext cx="251947" cy="25194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35992" rIns="0" bIns="35992" anchor="ctr" anchorCtr="0">
            <a:noAutofit/>
          </a:bodyPr>
          <a:lstStyle/>
          <a:p>
            <a:pPr marL="0" marR="0" lvl="0" indent="0" algn="ctr" defTabSz="1042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4BACC6">
                    <a:satOff val="-30358"/>
                    <a:lumOff val="14901"/>
                  </a:srgbClr>
                </a:solidFill>
                <a:latin typeface="+mn-lt"/>
                <a:ea typeface="+mn-ea"/>
                <a:cs typeface="+mn-cs"/>
                <a:sym typeface="Trebuchet MS"/>
              </a:defRPr>
            </a:pPr>
            <a:fld id="{86CB4B4D-7CA3-9044-876B-883B54F8677D}" type="slidenum">
              <a:rPr kumimoji="0" sz="132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/>
              </a:rPr>
              <a:pPr marL="0" marR="0" lvl="0" indent="0" algn="ctr" defTabSz="1042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4BACC6">
                      <a:satOff val="-30358"/>
                      <a:lumOff val="14901"/>
                    </a:srgbClr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t>0</a:t>
            </a:fld>
            <a:endParaRPr kumimoji="0" sz="305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3" y="464895"/>
            <a:ext cx="702930" cy="8238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1287328" y="436250"/>
            <a:ext cx="483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Департамент по делам гражданской обороны, чрезвычайным ситуациям и пожарной безопасности города Москвы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464895"/>
            <a:ext cx="784520" cy="82384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823370" y="434420"/>
            <a:ext cx="35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ГКУ «Московская городская поисково-спасательная служба на водных объектах»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6343" y="2028824"/>
            <a:ext cx="10106025" cy="3286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465257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94" b="1" i="0" u="none" strike="noStrike" cap="none" spc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l" defTabSz="465257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l" defTabSz="465257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l" defTabSz="465257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l" defTabSz="465257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0" algn="l" defTabSz="465257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0" algn="l" defTabSz="465257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0" algn="l" defTabSz="465257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0" algn="l" defTabSz="465257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marL="0" marR="0" lvl="0" indent="0" algn="ctr" defTabSz="4652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27713" algn="l"/>
              </a:tabLst>
              <a:defRPr/>
            </a:pPr>
            <a:r>
              <a:rPr kumimoji="0" lang="ru-RU" sz="6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ПРАВИЛА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b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</a:b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</a:b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БЕЗОПАСНОГО ПОВЕДЕНИЯ</a:t>
            </a:r>
            <a:b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</a:b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НА ВОДЕ</a:t>
            </a:r>
          </a:p>
        </p:txBody>
      </p:sp>
    </p:spTree>
    <p:extLst>
      <p:ext uri="{BB962C8B-B14F-4D97-AF65-F5344CB8AC3E}">
        <p14:creationId xmlns:p14="http://schemas.microsoft.com/office/powerpoint/2010/main" val="152967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"/>
          <p:cNvSpPr txBox="1"/>
          <p:nvPr/>
        </p:nvSpPr>
        <p:spPr>
          <a:xfrm>
            <a:off x="10384375" y="7243274"/>
            <a:ext cx="251947" cy="25194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35992" rIns="0" bIns="35992" anchor="ctr" anchorCtr="0">
            <a:noAutofit/>
          </a:bodyPr>
          <a:lstStyle/>
          <a:p>
            <a:pPr marL="0" marR="0" lvl="0" indent="0" algn="ctr" defTabSz="1042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4BACC6">
                    <a:satOff val="-30358"/>
                    <a:lumOff val="14901"/>
                  </a:srgbClr>
                </a:solidFill>
                <a:latin typeface="+mn-lt"/>
                <a:ea typeface="+mn-ea"/>
                <a:cs typeface="+mn-cs"/>
                <a:sym typeface="Trebuchet MS"/>
              </a:defRPr>
            </a:pPr>
            <a:fld id="{86CB4B4D-7CA3-9044-876B-883B54F8677D}" type="slidenum">
              <a:rPr kumimoji="0" sz="132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/>
              </a:rPr>
              <a:pPr marL="0" marR="0" lvl="0" indent="0" algn="ctr" defTabSz="1042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4BACC6">
                      <a:satOff val="-30358"/>
                      <a:lumOff val="14901"/>
                    </a:srgbClr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t>9</a:t>
            </a:fld>
            <a:endParaRPr kumimoji="0" sz="305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3" y="464895"/>
            <a:ext cx="702930" cy="8238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287328" y="436250"/>
            <a:ext cx="483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Департамент по делам гражданской обороны, чрезвычайным ситуациям и пожарной безопасности города Москвы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464895"/>
            <a:ext cx="784520" cy="8238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23370" y="434420"/>
            <a:ext cx="35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ГКУ «Московская городская поисково-спасательная служба на водных объектах»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495433" y="1397097"/>
            <a:ext cx="6612456" cy="167557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Приближаться  к  провалившемуся  под  лёд нужно  лёжа  с  раскинутыми  в  сторону  руками  и  ногами, не ближе чем с расстояния 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4 метра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из-за опасности также провалиться в ледяную полынью.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l="13646" t="13759" r="14021" b="20080"/>
          <a:stretch/>
        </p:blipFill>
        <p:spPr bwMode="auto">
          <a:xfrm>
            <a:off x="7240253" y="2731467"/>
            <a:ext cx="2867636" cy="1868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127979" y="6181930"/>
            <a:ext cx="82445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Телефоны служб </a:t>
            </a:r>
            <a:r>
              <a:rPr lang="ru-RU" sz="2800" b="1" dirty="0">
                <a:ln w="53975">
                  <a:noFill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экстренной</a:t>
            </a:r>
            <a:r>
              <a:rPr lang="ru-RU" sz="2800" b="1" dirty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 помощи: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101, 112, 8(495) 637-22-22</a:t>
            </a:r>
          </a:p>
        </p:txBody>
      </p:sp>
      <p:pic>
        <p:nvPicPr>
          <p:cNvPr id="20" name="Рисунок 7" descr="00 pavodok_7499.jpg"/>
          <p:cNvPicPr>
            <a:picLocks noChangeAspect="1"/>
          </p:cNvPicPr>
          <p:nvPr/>
        </p:nvPicPr>
        <p:blipFill rotWithShape="1">
          <a:blip r:embed="rId5"/>
          <a:srcRect t="17723" r="16543" b="1629"/>
          <a:stretch/>
        </p:blipFill>
        <p:spPr bwMode="auto">
          <a:xfrm>
            <a:off x="627798" y="1426606"/>
            <a:ext cx="2855632" cy="1781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81340" y="3069933"/>
            <a:ext cx="6658913" cy="143688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спасении действуйте быстро, решительно. Подавайте любое подручное спасательное средство (лыжу, палку, связанные шарфы, ремни).</a:t>
            </a:r>
          </a:p>
        </p:txBody>
      </p:sp>
      <p:pic>
        <p:nvPicPr>
          <p:cNvPr id="21" name="Picture 3" descr="C:\Users\Алексей\Desktop\f516b065d9fcff530d792d5af9c2bb3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850" y="4413818"/>
            <a:ext cx="2914093" cy="1740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2" y="2763389"/>
            <a:ext cx="2850747" cy="1900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495433" y="4413818"/>
            <a:ext cx="6612456" cy="1735802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нет никаких предметов для оказания помощи – два-три человека ложатся на лёд и цепочкой продвигаются к пострадавшему, удерживая друг друга за ноги.</a:t>
            </a:r>
          </a:p>
        </p:txBody>
      </p:sp>
    </p:spTree>
    <p:extLst>
      <p:ext uri="{BB962C8B-B14F-4D97-AF65-F5344CB8AC3E}">
        <p14:creationId xmlns:p14="http://schemas.microsoft.com/office/powerpoint/2010/main" val="183372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68" y="874470"/>
            <a:ext cx="702930" cy="8238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944553" y="960125"/>
            <a:ext cx="274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ГОЧСиПБ</a:t>
            </a:r>
          </a:p>
        </p:txBody>
      </p:sp>
    </p:spTree>
    <p:extLst>
      <p:ext uri="{BB962C8B-B14F-4D97-AF65-F5344CB8AC3E}">
        <p14:creationId xmlns:p14="http://schemas.microsoft.com/office/powerpoint/2010/main" val="400183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"/>
          <p:cNvSpPr txBox="1"/>
          <p:nvPr/>
        </p:nvSpPr>
        <p:spPr>
          <a:xfrm>
            <a:off x="10384375" y="7243274"/>
            <a:ext cx="251947" cy="25194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35992" rIns="0" bIns="35992" anchor="ctr" anchorCtr="0">
            <a:noAutofit/>
          </a:bodyPr>
          <a:lstStyle/>
          <a:p>
            <a:pPr marL="0" marR="0" lvl="0" indent="0" algn="ctr" defTabSz="1042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4BACC6">
                    <a:satOff val="-30358"/>
                    <a:lumOff val="14901"/>
                  </a:srgbClr>
                </a:solidFill>
                <a:latin typeface="+mn-lt"/>
                <a:ea typeface="+mn-ea"/>
                <a:cs typeface="+mn-cs"/>
                <a:sym typeface="Trebuchet MS"/>
              </a:defRPr>
            </a:pPr>
            <a:fld id="{86CB4B4D-7CA3-9044-876B-883B54F8677D}" type="slidenum">
              <a:rPr kumimoji="0" sz="132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/>
              </a:rPr>
              <a:pPr marL="0" marR="0" lvl="0" indent="0" algn="ctr" defTabSz="1042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4BACC6">
                      <a:satOff val="-30358"/>
                      <a:lumOff val="14901"/>
                    </a:srgbClr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t>1</a:t>
            </a:fld>
            <a:endParaRPr kumimoji="0" sz="305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3" y="464895"/>
            <a:ext cx="702930" cy="8238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287328" y="436250"/>
            <a:ext cx="483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Департамент по делам гражданской обороны, чрезвычайным ситуациям и пожарной безопасности города Москвы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464895"/>
            <a:ext cx="784520" cy="8238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23370" y="434420"/>
            <a:ext cx="35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ГКУ «Московская городская поисково-спасательная служба на водных объектах»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732934" y="1809750"/>
            <a:ext cx="5718411" cy="50482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15955" tIns="0" rIns="179962" bIns="52142" rtlCol="0" anchor="t" anchorCtr="0">
            <a:noAutofit/>
          </a:bodyPr>
          <a:lstStyle/>
          <a:p>
            <a:pPr lvl="0" defTabSz="1042847">
              <a:spcBef>
                <a:spcPct val="0"/>
              </a:spcBef>
              <a:defRPr/>
            </a:pPr>
            <a:r>
              <a:rPr lang="ru-RU" sz="4800" b="1" dirty="0">
                <a:ln w="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подплывайте к близко идущим (стоящим на якоре, у причалов) судам, катерам, лодкам, плотам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t="3779" r="4120" b="5025"/>
          <a:stretch/>
        </p:blipFill>
        <p:spPr>
          <a:xfrm>
            <a:off x="982639" y="3403441"/>
            <a:ext cx="3429759" cy="2985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267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Comp-66-24\фото2\Учения\2019\IMG_76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5" t="5304" r="9382" b="18479"/>
          <a:stretch/>
        </p:blipFill>
        <p:spPr bwMode="auto">
          <a:xfrm>
            <a:off x="6385828" y="4281903"/>
            <a:ext cx="4148675" cy="240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Текст"/>
          <p:cNvSpPr txBox="1"/>
          <p:nvPr/>
        </p:nvSpPr>
        <p:spPr>
          <a:xfrm>
            <a:off x="10384375" y="7243274"/>
            <a:ext cx="251947" cy="25194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35992" rIns="0" bIns="35992" anchor="ctr" anchorCtr="0">
            <a:noAutofit/>
          </a:bodyPr>
          <a:lstStyle/>
          <a:p>
            <a:pPr marL="0" marR="0" lvl="0" indent="0" algn="ctr" defTabSz="1042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4BACC6">
                    <a:satOff val="-30358"/>
                    <a:lumOff val="14901"/>
                  </a:srgbClr>
                </a:solidFill>
                <a:latin typeface="+mn-lt"/>
                <a:ea typeface="+mn-ea"/>
                <a:cs typeface="+mn-cs"/>
                <a:sym typeface="Trebuchet MS"/>
              </a:defRPr>
            </a:pPr>
            <a:fld id="{86CB4B4D-7CA3-9044-876B-883B54F8677D}" type="slidenum">
              <a:rPr kumimoji="0" sz="132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/>
              </a:rPr>
              <a:pPr marL="0" marR="0" lvl="0" indent="0" algn="ctr" defTabSz="1042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4BACC6">
                      <a:satOff val="-30358"/>
                      <a:lumOff val="14901"/>
                    </a:srgbClr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t>2</a:t>
            </a:fld>
            <a:endParaRPr kumimoji="0" sz="305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5735" y="1474579"/>
            <a:ext cx="10386501" cy="3463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15955" tIns="0" rIns="179962" bIns="52142" rtlCol="0" anchor="t" anchorCtr="0">
            <a:noAutofit/>
          </a:bodyPr>
          <a:lstStyle/>
          <a:p>
            <a:pPr lvl="0" algn="ctr" defTabSz="1042847">
              <a:spcBef>
                <a:spcPct val="0"/>
              </a:spcBef>
              <a:defRPr/>
            </a:pP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спасательных работ с применением зимних средств спасения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3" y="464895"/>
            <a:ext cx="702930" cy="8238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287328" y="436250"/>
            <a:ext cx="483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Департамент по делам гражданской обороны, чрезвычайным ситуациям и пожарной безопасности города Москвы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464895"/>
            <a:ext cx="784520" cy="8238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23370" y="434420"/>
            <a:ext cx="35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ГКУ «Московская городская поисково-спасательная служба на водных объектах»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864823" y="3125337"/>
            <a:ext cx="3440135" cy="986751"/>
          </a:xfrm>
          <a:prstGeom prst="wedgeRoundRectCallout">
            <a:avLst>
              <a:gd name="adj1" fmla="val -33234"/>
              <a:gd name="adj2" fmla="val 107108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Спасатели поднимают из полыньи провалившегося под лёд человека и перевозят на СВП «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Хивус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на поисково-спасательную станцию для оказания первой помощи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6161" r="6161" b="11403"/>
          <a:stretch/>
        </p:blipFill>
        <p:spPr>
          <a:xfrm>
            <a:off x="446343" y="1978389"/>
            <a:ext cx="3727947" cy="2485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C:\Users\Алексей\Desktop\URY_277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790"/>
          <a:stretch/>
        </p:blipFill>
        <p:spPr bwMode="auto">
          <a:xfrm>
            <a:off x="2927440" y="3618354"/>
            <a:ext cx="3942219" cy="244047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4067033" y="1949808"/>
            <a:ext cx="3084394" cy="1465735"/>
          </a:xfrm>
          <a:prstGeom prst="wedgeRoundRectCallout">
            <a:avLst>
              <a:gd name="adj1" fmla="val -33646"/>
              <a:gd name="adj2" fmla="val 94659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Спасатели с применением телескопического устройства спасения поднимают провалившегося под лёд, укладывают его на спасательные сани «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Акья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и перевозят для передачи бригаде скорой медицинской помощи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46332" y="4660792"/>
            <a:ext cx="2810768" cy="1644474"/>
          </a:xfrm>
          <a:prstGeom prst="wedgeRoundRectCallout">
            <a:avLst>
              <a:gd name="adj1" fmla="val -7914"/>
              <a:gd name="adj2" fmla="val -77123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Спасатели с применением устройства спасения из ледяной полыньи (УСЛП) поднимают пострадавшего из полыньи и перевозят на амфибийном судне на воздушной подушке «Змей» на поисково-спасательную станцию для оказания первой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48793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"/>
          <p:cNvSpPr txBox="1"/>
          <p:nvPr/>
        </p:nvSpPr>
        <p:spPr>
          <a:xfrm>
            <a:off x="10384375" y="7243274"/>
            <a:ext cx="251947" cy="25194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35992" rIns="0" bIns="35992" anchor="ctr" anchorCtr="0">
            <a:noAutofit/>
          </a:bodyPr>
          <a:lstStyle/>
          <a:p>
            <a:pPr marL="0" marR="0" lvl="0" indent="0" algn="ctr" defTabSz="1042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4BACC6">
                    <a:satOff val="-30358"/>
                    <a:lumOff val="14901"/>
                  </a:srgbClr>
                </a:solidFill>
                <a:latin typeface="+mn-lt"/>
                <a:ea typeface="+mn-ea"/>
                <a:cs typeface="+mn-cs"/>
                <a:sym typeface="Trebuchet MS"/>
              </a:defRPr>
            </a:pPr>
            <a:fld id="{86CB4B4D-7CA3-9044-876B-883B54F8677D}" type="slidenum">
              <a:rPr kumimoji="0" sz="132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/>
              </a:rPr>
              <a:pPr marL="0" marR="0" lvl="0" indent="0" algn="ctr" defTabSz="1042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4BACC6">
                      <a:satOff val="-30358"/>
                      <a:lumOff val="14901"/>
                    </a:srgbClr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t>3</a:t>
            </a:fld>
            <a:endParaRPr kumimoji="0" sz="305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3" y="464895"/>
            <a:ext cx="702930" cy="8238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287328" y="436250"/>
            <a:ext cx="483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Департамент по делам гражданской обороны, чрезвычайным ситуациям и пожарной безопасности города Москвы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464895"/>
            <a:ext cx="784520" cy="8238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23370" y="434420"/>
            <a:ext cx="35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ГКУ «Московская городская поисково-спасательная служба на водных объектах»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897403379"/>
              </p:ext>
            </p:extLst>
          </p:nvPr>
        </p:nvGraphicFramePr>
        <p:xfrm>
          <a:off x="162799" y="2301601"/>
          <a:ext cx="6258786" cy="4537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710686" y="1533215"/>
            <a:ext cx="7880990" cy="3463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15955" tIns="0" rIns="179962" bIns="52142" rtlCol="0" anchor="t" anchorCtr="0">
            <a:noAutofit/>
          </a:bodyPr>
          <a:lstStyle/>
          <a:p>
            <a:pPr lvl="0" algn="ctr" defTabSz="1042847">
              <a:spcBef>
                <a:spcPct val="0"/>
              </a:spcBef>
              <a:defRPr/>
            </a:pP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Безопасная толщина льда для перехода водоёма по льду: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t="17385" r="23389"/>
          <a:stretch/>
        </p:blipFill>
        <p:spPr>
          <a:xfrm>
            <a:off x="6431110" y="3963058"/>
            <a:ext cx="3953265" cy="2174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6274142" y="2392734"/>
            <a:ext cx="4267200" cy="1184937"/>
          </a:xfrm>
          <a:prstGeom prst="wedgeRoundRectCallout">
            <a:avLst>
              <a:gd name="adj1" fmla="val -33646"/>
              <a:gd name="adj2" fmla="val 94659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Особою осторожность нужно проявлять, когда лёд покроется толстым слоем снега</a:t>
            </a:r>
          </a:p>
        </p:txBody>
      </p:sp>
    </p:spTree>
    <p:extLst>
      <p:ext uri="{BB962C8B-B14F-4D97-AF65-F5344CB8AC3E}">
        <p14:creationId xmlns:p14="http://schemas.microsoft.com/office/powerpoint/2010/main" val="227901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"/>
          <p:cNvSpPr txBox="1"/>
          <p:nvPr/>
        </p:nvSpPr>
        <p:spPr>
          <a:xfrm>
            <a:off x="10384375" y="7243274"/>
            <a:ext cx="251947" cy="25194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35992" rIns="0" bIns="35992" anchor="ctr" anchorCtr="0">
            <a:noAutofit/>
          </a:bodyPr>
          <a:lstStyle/>
          <a:p>
            <a:pPr marL="0" marR="0" lvl="0" indent="0" algn="ctr" defTabSz="1042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4BACC6">
                    <a:satOff val="-30358"/>
                    <a:lumOff val="14901"/>
                  </a:srgbClr>
                </a:solidFill>
                <a:latin typeface="+mn-lt"/>
                <a:ea typeface="+mn-ea"/>
                <a:cs typeface="+mn-cs"/>
                <a:sym typeface="Trebuchet MS"/>
              </a:defRPr>
            </a:pPr>
            <a:fld id="{86CB4B4D-7CA3-9044-876B-883B54F8677D}" type="slidenum">
              <a:rPr kumimoji="0" sz="132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/>
              </a:rPr>
              <a:pPr marL="0" marR="0" lvl="0" indent="0" algn="ctr" defTabSz="1042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4BACC6">
                      <a:satOff val="-30358"/>
                      <a:lumOff val="14901"/>
                    </a:srgbClr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t>4</a:t>
            </a:fld>
            <a:endParaRPr kumimoji="0" sz="305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3" y="464895"/>
            <a:ext cx="702930" cy="8238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287328" y="436250"/>
            <a:ext cx="483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Департамент по делам гражданской обороны, чрезвычайным ситуациям и пожарной безопасности города Москвы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464895"/>
            <a:ext cx="784520" cy="8238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23370" y="434420"/>
            <a:ext cx="35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ГКУ «Московская городская поисково-спасательная служба на водных объектах»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/>
          <a:stretch/>
        </p:blipFill>
        <p:spPr>
          <a:xfrm>
            <a:off x="4379512" y="2389865"/>
            <a:ext cx="6130836" cy="3766484"/>
          </a:xfrm>
          <a:prstGeom prst="roundRect">
            <a:avLst>
              <a:gd name="adj" fmla="val 16667"/>
            </a:avLst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0" y="1533215"/>
            <a:ext cx="10691813" cy="5906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15955" tIns="0" rIns="179962" bIns="52142" rtlCol="0" anchor="t" anchorCtr="0">
            <a:noAutofit/>
          </a:bodyPr>
          <a:lstStyle/>
          <a:p>
            <a:pPr lvl="0" algn="ctr" defTabSz="1042847">
              <a:spcBef>
                <a:spcPct val="0"/>
              </a:spcBef>
              <a:defRPr/>
            </a:pPr>
            <a:r>
              <a:rPr lang="ru-RU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Опасные места водоемов: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07750" y="2147217"/>
            <a:ext cx="3814308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1043056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места скопления снега на льду;</a:t>
            </a:r>
          </a:p>
          <a:p>
            <a:pPr marL="342900" indent="-342900" algn="just" defTabSz="1043056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чистые прогалины на снежном покрове;</a:t>
            </a:r>
          </a:p>
          <a:p>
            <a:pPr marL="342900" indent="-342900" algn="just" defTabSz="1043056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темные пятна на льду;</a:t>
            </a:r>
          </a:p>
          <a:p>
            <a:pPr marL="342900" indent="-342900" algn="just" defTabSz="1043056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места с вмерзшими в лёд камышами, водорослями и др. предметами. </a:t>
            </a:r>
          </a:p>
        </p:txBody>
      </p:sp>
    </p:spTree>
    <p:extLst>
      <p:ext uri="{BB962C8B-B14F-4D97-AF65-F5344CB8AC3E}">
        <p14:creationId xmlns:p14="http://schemas.microsoft.com/office/powerpoint/2010/main" val="108590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Прочность льда можно определить визуально: лед голубого цвета –"/>
          <p:cNvPicPr>
            <a:picLocks noChangeAspect="1" noChangeArrowheads="1"/>
          </p:cNvPicPr>
          <p:nvPr/>
        </p:nvPicPr>
        <p:blipFill rotWithShape="1">
          <a:blip r:embed="rId2"/>
          <a:srcRect l="2317" t="27362" r="3180" b="7111"/>
          <a:stretch/>
        </p:blipFill>
        <p:spPr bwMode="auto">
          <a:xfrm>
            <a:off x="446343" y="1928624"/>
            <a:ext cx="3571644" cy="2603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6" descr="http://data11.gallery.ru/albums/gallery/63542-0b6e0-30370923-m750x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7568" y="4468190"/>
            <a:ext cx="3518985" cy="2379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Текст"/>
          <p:cNvSpPr txBox="1"/>
          <p:nvPr/>
        </p:nvSpPr>
        <p:spPr>
          <a:xfrm>
            <a:off x="10384375" y="7243274"/>
            <a:ext cx="251947" cy="25194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35992" rIns="0" bIns="35992" anchor="ctr" anchorCtr="0">
            <a:noAutofit/>
          </a:bodyPr>
          <a:lstStyle/>
          <a:p>
            <a:pPr marL="0" marR="0" lvl="0" indent="0" algn="ctr" defTabSz="1042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4BACC6">
                    <a:satOff val="-30358"/>
                    <a:lumOff val="14901"/>
                  </a:srgbClr>
                </a:solidFill>
                <a:latin typeface="+mn-lt"/>
                <a:ea typeface="+mn-ea"/>
                <a:cs typeface="+mn-cs"/>
                <a:sym typeface="Trebuchet MS"/>
              </a:defRPr>
            </a:pPr>
            <a:fld id="{86CB4B4D-7CA3-9044-876B-883B54F8677D}" type="slidenum">
              <a:rPr kumimoji="0" sz="132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/>
              </a:rPr>
              <a:pPr marL="0" marR="0" lvl="0" indent="0" algn="ctr" defTabSz="1042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4BACC6">
                      <a:satOff val="-30358"/>
                      <a:lumOff val="14901"/>
                    </a:srgbClr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t>5</a:t>
            </a:fld>
            <a:endParaRPr kumimoji="0" sz="305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5735" y="1474579"/>
            <a:ext cx="10386501" cy="3463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15955" tIns="0" rIns="179962" bIns="52142" rtlCol="0" anchor="t" anchorCtr="0">
            <a:noAutofit/>
          </a:bodyPr>
          <a:lstStyle/>
          <a:p>
            <a:pPr lvl="0" algn="ctr" defTabSz="1042847">
              <a:spcBef>
                <a:spcPct val="0"/>
              </a:spcBef>
              <a:defRPr/>
            </a:pP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Прочность льда визуально определяется: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3" y="464895"/>
            <a:ext cx="702930" cy="8238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287328" y="436250"/>
            <a:ext cx="483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Департамент по делам гражданской обороны, чрезвычайным ситуациям и пожарной безопасности города Москвы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464895"/>
            <a:ext cx="784520" cy="8238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23370" y="434420"/>
            <a:ext cx="35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ГКУ «Московская городская поисково-спасательная служба на водных объектах»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919415" y="3166281"/>
            <a:ext cx="3440135" cy="1037229"/>
          </a:xfrm>
          <a:prstGeom prst="wedgeRoundRectCallout">
            <a:avLst>
              <a:gd name="adj1" fmla="val -33234"/>
              <a:gd name="adj2" fmla="val 107108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Лёд серый, матово-белый или с желтоватым оттенком –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опасен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" name="Picture 4" descr="C:\Users\Алексей\Desktop\DSC031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7870" y="3580452"/>
            <a:ext cx="3606825" cy="253362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641567" y="4736643"/>
            <a:ext cx="2810768" cy="921142"/>
          </a:xfrm>
          <a:prstGeom prst="wedgeRoundRectCallout">
            <a:avLst>
              <a:gd name="adj1" fmla="val -7428"/>
              <a:gd name="adj2" fmla="val -108237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Лёд голубого цвета – прочный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985145" y="2209120"/>
            <a:ext cx="3084394" cy="1216473"/>
          </a:xfrm>
          <a:prstGeom prst="wedgeRoundRectCallout">
            <a:avLst>
              <a:gd name="adj1" fmla="val -33646"/>
              <a:gd name="adj2" fmla="val 94659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Лёд белого цвета –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прочность в 2 раза меньше</a:t>
            </a:r>
          </a:p>
        </p:txBody>
      </p:sp>
    </p:spTree>
    <p:extLst>
      <p:ext uri="{BB962C8B-B14F-4D97-AF65-F5344CB8AC3E}">
        <p14:creationId xmlns:p14="http://schemas.microsoft.com/office/powerpoint/2010/main" val="120747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"/>
          <p:cNvSpPr txBox="1"/>
          <p:nvPr/>
        </p:nvSpPr>
        <p:spPr>
          <a:xfrm>
            <a:off x="10384375" y="7243274"/>
            <a:ext cx="251947" cy="25194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35992" rIns="0" bIns="35992" anchor="ctr" anchorCtr="0">
            <a:noAutofit/>
          </a:bodyPr>
          <a:lstStyle/>
          <a:p>
            <a:pPr marL="0" marR="0" lvl="0" indent="0" algn="ctr" defTabSz="1042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4BACC6">
                    <a:satOff val="-30358"/>
                    <a:lumOff val="14901"/>
                  </a:srgbClr>
                </a:solidFill>
                <a:latin typeface="+mn-lt"/>
                <a:ea typeface="+mn-ea"/>
                <a:cs typeface="+mn-cs"/>
                <a:sym typeface="Trebuchet MS"/>
              </a:defRPr>
            </a:pPr>
            <a:fld id="{86CB4B4D-7CA3-9044-876B-883B54F8677D}" type="slidenum">
              <a:rPr kumimoji="0" sz="132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/>
              </a:rPr>
              <a:pPr marL="0" marR="0" lvl="0" indent="0" algn="ctr" defTabSz="1042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4BACC6">
                      <a:satOff val="-30358"/>
                      <a:lumOff val="14901"/>
                    </a:srgbClr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t>6</a:t>
            </a:fld>
            <a:endParaRPr kumimoji="0" sz="305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3" y="464895"/>
            <a:ext cx="702930" cy="8238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287328" y="436250"/>
            <a:ext cx="483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Департамент по делам гражданской обороны, чрезвычайным ситуациям и пожарной безопасности города Москвы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464895"/>
            <a:ext cx="784520" cy="8238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23370" y="434420"/>
            <a:ext cx="35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ГКУ «Московская городская поисково-спасательная служба на водных объектах»</a:t>
            </a:r>
          </a:p>
        </p:txBody>
      </p:sp>
      <p:pic>
        <p:nvPicPr>
          <p:cNvPr id="23" name="Picture 2" descr="http://img-fotki.yandex.ru/get/5503/photographer-novikov.f2/0_5a6c0_50ceabf9_XXL.jpg"/>
          <p:cNvPicPr>
            <a:picLocks noChangeAspect="1" noChangeArrowheads="1"/>
          </p:cNvPicPr>
          <p:nvPr/>
        </p:nvPicPr>
        <p:blipFill rotWithShape="1">
          <a:blip r:embed="rId4" cstate="print"/>
          <a:srcRect t="10952"/>
          <a:stretch/>
        </p:blipFill>
        <p:spPr bwMode="auto">
          <a:xfrm>
            <a:off x="246332" y="1676848"/>
            <a:ext cx="3535241" cy="2098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4" descr="http://gov.cap.ru/home/709/atanie%20na%20sanyah.jpg"/>
          <p:cNvPicPr>
            <a:picLocks noChangeAspect="1" noChangeArrowheads="1"/>
          </p:cNvPicPr>
          <p:nvPr/>
        </p:nvPicPr>
        <p:blipFill rotWithShape="1">
          <a:blip r:embed="rId5"/>
          <a:srcRect t="6920"/>
          <a:stretch/>
        </p:blipFill>
        <p:spPr bwMode="auto">
          <a:xfrm>
            <a:off x="3493497" y="3278658"/>
            <a:ext cx="3422592" cy="2376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6" descr="http://schoolseven.ucoz.ru/gazeta/2013/LEDOXOD1.jpg"/>
          <p:cNvPicPr>
            <a:picLocks noChangeAspect="1" noChangeArrowheads="1"/>
          </p:cNvPicPr>
          <p:nvPr/>
        </p:nvPicPr>
        <p:blipFill rotWithShape="1">
          <a:blip r:embed="rId6"/>
          <a:srcRect l="3312" t="12468" r="3755" b="17904"/>
          <a:stretch/>
        </p:blipFill>
        <p:spPr bwMode="auto">
          <a:xfrm>
            <a:off x="6533477" y="4091238"/>
            <a:ext cx="3850898" cy="231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723119" y="3255054"/>
            <a:ext cx="3661256" cy="501732"/>
          </a:xfrm>
          <a:prstGeom prst="wedgeRoundRectCallout">
            <a:avLst>
              <a:gd name="adj1" fmla="val -33234"/>
              <a:gd name="adj2" fmla="val 164231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катайтесь на плавающих льдинах. 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698538" y="2291051"/>
            <a:ext cx="3084394" cy="851532"/>
          </a:xfrm>
          <a:prstGeom prst="wedgeRoundRectCallout">
            <a:avLst>
              <a:gd name="adj1" fmla="val -33204"/>
              <a:gd name="adj2" fmla="val 107481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Опасно кататься на лыжах и санках по склону берега водоёма с выездом на лёд!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46332" y="3999360"/>
            <a:ext cx="3247165" cy="1139507"/>
          </a:xfrm>
          <a:prstGeom prst="wedgeRoundRectCallout">
            <a:avLst>
              <a:gd name="adj1" fmla="val -8858"/>
              <a:gd name="adj2" fmla="val -96286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собирайтесь в одном месте на льду в большом количестве. </a:t>
            </a:r>
          </a:p>
          <a:p>
            <a:pPr lvl="0" algn="ctr"/>
            <a:r>
              <a:rPr lang="ru-RU" sz="1400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переходе по льду, следуйте друг за другом на расстоянии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5-6 метров.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1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"/>
          <p:cNvSpPr txBox="1"/>
          <p:nvPr/>
        </p:nvSpPr>
        <p:spPr>
          <a:xfrm>
            <a:off x="10384375" y="7243274"/>
            <a:ext cx="251947" cy="25194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35992" rIns="0" bIns="35992" anchor="ctr" anchorCtr="0">
            <a:noAutofit/>
          </a:bodyPr>
          <a:lstStyle/>
          <a:p>
            <a:pPr marL="0" marR="0" lvl="0" indent="0" algn="ctr" defTabSz="1042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4BACC6">
                    <a:satOff val="-30358"/>
                    <a:lumOff val="14901"/>
                  </a:srgbClr>
                </a:solidFill>
                <a:latin typeface="+mn-lt"/>
                <a:ea typeface="+mn-ea"/>
                <a:cs typeface="+mn-cs"/>
                <a:sym typeface="Trebuchet MS"/>
              </a:defRPr>
            </a:pPr>
            <a:fld id="{86CB4B4D-7CA3-9044-876B-883B54F8677D}" type="slidenum">
              <a:rPr kumimoji="0" sz="132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/>
              </a:rPr>
              <a:pPr marL="0" marR="0" lvl="0" indent="0" algn="ctr" defTabSz="1042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4BACC6">
                      <a:satOff val="-30358"/>
                      <a:lumOff val="14901"/>
                    </a:srgbClr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t>7</a:t>
            </a:fld>
            <a:endParaRPr kumimoji="0" sz="305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5312" y="1295892"/>
            <a:ext cx="10386501" cy="19712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15955" tIns="0" rIns="179962" bIns="52142" rtlCol="0" anchor="t" anchorCtr="0">
            <a:noAutofit/>
          </a:bodyPr>
          <a:lstStyle/>
          <a:p>
            <a:pPr lvl="0" algn="ctr" defTabSz="1042847">
              <a:spcBef>
                <a:spcPct val="0"/>
              </a:spcBef>
              <a:defRPr/>
            </a:pPr>
            <a:r>
              <a:rPr lang="ru-RU" sz="6600" b="1" dirty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провалились, что делать?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3" y="464895"/>
            <a:ext cx="702930" cy="8238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287328" y="436250"/>
            <a:ext cx="483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Департамент по делам гражданской обороны, чрезвычайным ситуациям и пожарной безопасности города Москвы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464895"/>
            <a:ext cx="784520" cy="8238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23370" y="434420"/>
            <a:ext cx="35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ГКУ «Московская городская поисково-спасательная служба на водных объектах»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967785" y="3354849"/>
            <a:ext cx="5483560" cy="345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15955" tIns="0" rIns="179962" bIns="52142" rtlCol="0" anchor="t" anchorCtr="0">
            <a:noAutofit/>
          </a:bodyPr>
          <a:lstStyle/>
          <a:p>
            <a:pPr lvl="0" defTabSz="1042847">
              <a:spcBef>
                <a:spcPct val="0"/>
              </a:spcBef>
              <a:defRPr/>
            </a:pPr>
            <a:r>
              <a:rPr lang="ru-RU" sz="36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паникуйте, не делайте резких движений, старайтесь дышать ровно, постоянно зовите на помощь окружающих.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5040" r="7170" b="5904"/>
          <a:stretch/>
        </p:blipFill>
        <p:spPr>
          <a:xfrm>
            <a:off x="1149274" y="3326116"/>
            <a:ext cx="3026230" cy="3033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619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"/>
          <p:cNvSpPr txBox="1"/>
          <p:nvPr/>
        </p:nvSpPr>
        <p:spPr>
          <a:xfrm>
            <a:off x="10384375" y="7243274"/>
            <a:ext cx="251947" cy="25194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35992" rIns="0" bIns="35992" anchor="ctr" anchorCtr="0">
            <a:noAutofit/>
          </a:bodyPr>
          <a:lstStyle/>
          <a:p>
            <a:pPr marL="0" marR="0" lvl="0" indent="0" algn="ctr" defTabSz="1042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4BACC6">
                    <a:satOff val="-30358"/>
                    <a:lumOff val="14901"/>
                  </a:srgbClr>
                </a:solidFill>
                <a:latin typeface="+mn-lt"/>
                <a:ea typeface="+mn-ea"/>
                <a:cs typeface="+mn-cs"/>
                <a:sym typeface="Trebuchet MS"/>
              </a:defRPr>
            </a:pPr>
            <a:fld id="{86CB4B4D-7CA3-9044-876B-883B54F8677D}" type="slidenum">
              <a:rPr kumimoji="0" sz="132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/>
              </a:rPr>
              <a:pPr marL="0" marR="0" lvl="0" indent="0" algn="ctr" defTabSz="1042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4BACC6">
                      <a:satOff val="-30358"/>
                      <a:lumOff val="14901"/>
                    </a:srgbClr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t>8</a:t>
            </a:fld>
            <a:endParaRPr kumimoji="0" sz="305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3" y="464895"/>
            <a:ext cx="702930" cy="8238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287328" y="436250"/>
            <a:ext cx="483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Департамент по делам гражданской обороны, чрезвычайным ситуациям и пожарной безопасности города Москвы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464895"/>
            <a:ext cx="784520" cy="8238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23370" y="434420"/>
            <a:ext cx="35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365C0">
                        <a:lumMod val="50000"/>
                      </a:srgbClr>
                    </a:gs>
                    <a:gs pos="57000">
                      <a:srgbClr val="C82506"/>
                    </a:gs>
                    <a:gs pos="73000">
                      <a:srgbClr val="B23A2F"/>
                    </a:gs>
                    <a:gs pos="40000">
                      <a:srgbClr val="0365C0">
                        <a:lumMod val="50000"/>
                      </a:srgbClr>
                    </a:gs>
                    <a:gs pos="87000">
                      <a:srgbClr val="0365C0">
                        <a:lumMod val="50000"/>
                      </a:srgbClr>
                    </a:gs>
                  </a:gsLst>
                  <a:lin ang="81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ГКУ «Московская городская поисково-спасательная служба на водных объектах»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495433" y="1397097"/>
            <a:ext cx="6612456" cy="167557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 раскиньте руки. Обопритесь о край полыньи.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3533" t="13759" r="13843" b="15501"/>
          <a:stretch/>
        </p:blipFill>
        <p:spPr bwMode="auto">
          <a:xfrm>
            <a:off x="627797" y="1420417"/>
            <a:ext cx="2867636" cy="1854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l="13646" t="13759" r="14021" b="20080"/>
          <a:stretch/>
        </p:blipFill>
        <p:spPr bwMode="auto">
          <a:xfrm>
            <a:off x="7240253" y="2731467"/>
            <a:ext cx="2867636" cy="1868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81340" y="3069933"/>
            <a:ext cx="6658913" cy="143688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Медленно наползайте на край льда грудью, поочередно вытаскивая на поверхность ноги.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495433" y="4272062"/>
            <a:ext cx="6612456" cy="1877558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Выбравшись из промоины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вставайте на ноги и даже на колени, не бегите, а осторожно откатитесь и ползите до самого берега.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Выбирайтесь  в  ту  сторону,  откуда  пришли, 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как там проверенный  лёд.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7979" y="6181930"/>
            <a:ext cx="82445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Телефоны служб </a:t>
            </a:r>
            <a:r>
              <a:rPr lang="ru-RU" sz="2800" b="1" dirty="0">
                <a:ln w="53975">
                  <a:noFill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экстренной</a:t>
            </a:r>
            <a:r>
              <a:rPr lang="ru-RU" sz="2800" b="1" dirty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 помощи: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101, 112, 8(495) 637-22-22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27103" t="13759" r="15788" b="28152"/>
          <a:stretch/>
        </p:blipFill>
        <p:spPr bwMode="auto">
          <a:xfrm>
            <a:off x="581340" y="4272062"/>
            <a:ext cx="2914094" cy="1877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2901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12700">
          <a:miter lim="400000"/>
        </a:ln>
        <a:effectLst>
          <a:outerShdw blurRad="241300" dir="5400000" rotWithShape="0">
            <a:srgbClr val="000000">
              <a:alpha val="7856"/>
            </a:srgbClr>
          </a:outerShdw>
        </a:effectLst>
      </a:spPr>
      <a:bodyPr lIns="118163" tIns="118163" rIns="118163" bIns="118163" anchor="ctr"/>
      <a:lstStyle>
        <a:defPPr defTabSz="1061731">
          <a:defRPr sz="4135">
            <a:solidFill>
              <a:srgbClr val="FFFFFF"/>
            </a:solidFill>
            <a:latin typeface="Helvetica Light"/>
            <a:ea typeface="Helvetica Light"/>
            <a:cs typeface="Helvetica Light"/>
            <a:sym typeface="Helvetica Light"/>
          </a:defRPr>
        </a:defPPr>
      </a:lstStyle>
    </a:spDef>
    <a:lnDef>
      <a:spPr>
        <a:noFill/>
        <a:ln w="25400" cap="flat">
          <a:solidFill>
            <a:srgbClr val="A6AAA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Тема1" id="{69A3E849-0AF9-8F48-8841-075D7BBD7BBB}" vid="{2F5E9AAA-1A31-EB43-A59E-BFD5388FD05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5647</TotalTime>
  <Words>700</Words>
  <Application>Microsoft Office PowerPoint</Application>
  <PresentationFormat>Произвольный</PresentationFormat>
  <Paragraphs>72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Helvetica</vt:lpstr>
      <vt:lpstr>Helvetica Light</vt:lpstr>
      <vt:lpstr>Times New Roman</vt:lpstr>
      <vt:lpstr>Trebuchet MS</vt:lpstr>
      <vt:lpstr>Trebuchet MS Обычный</vt:lpstr>
      <vt:lpstr>Wingdings</vt:lpstr>
      <vt:lpstr>Тема1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Серёгин Герман Геннадьевич</dc:creator>
  <cp:lastModifiedBy>Круглов Александр Александрович</cp:lastModifiedBy>
  <cp:revision>981</cp:revision>
  <cp:lastPrinted>2023-09-25T12:34:12Z</cp:lastPrinted>
  <dcterms:created xsi:type="dcterms:W3CDTF">2022-04-28T04:36:31Z</dcterms:created>
  <dcterms:modified xsi:type="dcterms:W3CDTF">2024-04-01T11:01:54Z</dcterms:modified>
</cp:coreProperties>
</file>