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7" r:id="rId1"/>
  </p:sldMasterIdLst>
  <p:notesMasterIdLst>
    <p:notesMasterId r:id="rId24"/>
  </p:notesMasterIdLst>
  <p:sldIdLst>
    <p:sldId id="265" r:id="rId2"/>
    <p:sldId id="258" r:id="rId3"/>
    <p:sldId id="272" r:id="rId4"/>
    <p:sldId id="271" r:id="rId5"/>
    <p:sldId id="256" r:id="rId6"/>
    <p:sldId id="287" r:id="rId7"/>
    <p:sldId id="276" r:id="rId8"/>
    <p:sldId id="263" r:id="rId9"/>
    <p:sldId id="266" r:id="rId10"/>
    <p:sldId id="277" r:id="rId11"/>
    <p:sldId id="268" r:id="rId12"/>
    <p:sldId id="267" r:id="rId13"/>
    <p:sldId id="280" r:id="rId14"/>
    <p:sldId id="279" r:id="rId15"/>
    <p:sldId id="269" r:id="rId16"/>
    <p:sldId id="281" r:id="rId17"/>
    <p:sldId id="284" r:id="rId18"/>
    <p:sldId id="285" r:id="rId19"/>
    <p:sldId id="282" r:id="rId20"/>
    <p:sldId id="283" r:id="rId21"/>
    <p:sldId id="286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0EC2"/>
    <a:srgbClr val="0A4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здоровье 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BD-4AB9-BEA7-6D000AA52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D-4AB9-BEA7-6D000AA523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BD-4AB9-BEA7-6D000AA523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BD-4AB9-BEA7-6D000AA523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Наследственность</c:v>
                </c:pt>
                <c:pt idx="1">
                  <c:v>Окружающая среда</c:v>
                </c:pt>
                <c:pt idx="2">
                  <c:v>Медицина </c:v>
                </c:pt>
                <c:pt idx="3">
                  <c:v>Образ жизни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BD-4AB9-BEA7-6D000AA52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75AFD-EE56-445D-9444-616783F0EF38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85067DCA-5970-49A6-9331-CA0C27EC9BF9}">
      <dgm:prSet phldrT="[Текст]" custT="1"/>
      <dgm:spPr/>
      <dgm:t>
        <a:bodyPr/>
        <a:lstStyle/>
        <a:p>
          <a:pPr algn="ctr"/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Химические: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Наркомания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Токсикомания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Алкоголизм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Никотиновая зависимость</a:t>
          </a:r>
        </a:p>
      </dgm:t>
    </dgm:pt>
    <dgm:pt modelId="{84C794B8-CA72-4327-9579-81CE0739E7C0}" type="parTrans" cxnId="{C9C9D239-774D-43F3-8A49-440BE56EAED8}">
      <dgm:prSet/>
      <dgm:spPr/>
      <dgm:t>
        <a:bodyPr/>
        <a:lstStyle/>
        <a:p>
          <a:endParaRPr lang="ru-RU"/>
        </a:p>
      </dgm:t>
    </dgm:pt>
    <dgm:pt modelId="{16C84FCB-F721-45CC-9843-9471F2FF55C6}" type="sibTrans" cxnId="{C9C9D239-774D-43F3-8A49-440BE56EAED8}">
      <dgm:prSet/>
      <dgm:spPr/>
      <dgm:t>
        <a:bodyPr/>
        <a:lstStyle/>
        <a:p>
          <a:endParaRPr lang="ru-RU"/>
        </a:p>
      </dgm:t>
    </dgm:pt>
    <dgm:pt modelId="{50012B5F-E61C-4980-AFB8-76368954FDA0}">
      <dgm:prSet phldrT="[Текст]" custT="1"/>
      <dgm:spPr/>
      <dgm:t>
        <a:bodyPr/>
        <a:lstStyle/>
        <a:p>
          <a:pPr algn="ctr"/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Нехимические:</a:t>
          </a:r>
        </a:p>
        <a:p>
          <a:pPr algn="ctr"/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Гемблинг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лудомания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algn="ctr"/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Шопоголизм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Интернет-зависимость</a:t>
          </a:r>
        </a:p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Любовная зависимость</a:t>
          </a:r>
        </a:p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Со-зависимость</a:t>
          </a:r>
        </a:p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Религиозные(секты)</a:t>
          </a:r>
        </a:p>
        <a:p>
          <a:pPr algn="ctr"/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Трудоголизм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01BE9-0456-4EA0-839C-FAA1879F7470}" type="parTrans" cxnId="{5EBD6CAD-666A-486B-90BA-2BA9E97FF195}">
      <dgm:prSet/>
      <dgm:spPr/>
      <dgm:t>
        <a:bodyPr/>
        <a:lstStyle/>
        <a:p>
          <a:endParaRPr lang="ru-RU"/>
        </a:p>
      </dgm:t>
    </dgm:pt>
    <dgm:pt modelId="{D57B25BA-951F-42FD-90D8-A6D66CAB8A60}" type="sibTrans" cxnId="{5EBD6CAD-666A-486B-90BA-2BA9E97FF195}">
      <dgm:prSet/>
      <dgm:spPr/>
      <dgm:t>
        <a:bodyPr/>
        <a:lstStyle/>
        <a:p>
          <a:endParaRPr lang="ru-RU"/>
        </a:p>
      </dgm:t>
    </dgm:pt>
    <dgm:pt modelId="{2BDA1E0F-5683-4DC4-99F0-1D62401F38F3}">
      <dgm:prSet phldrT="[Текст]" custT="1"/>
      <dgm:spPr/>
      <dgm:t>
        <a:bodyPr/>
        <a:lstStyle/>
        <a:p>
          <a:pPr algn="ctr"/>
          <a:r>
            <a: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Пищевая зависимость</a:t>
          </a:r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Анорексия</a:t>
          </a:r>
        </a:p>
        <a:p>
          <a:pPr algn="ctr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Булимия</a:t>
          </a:r>
        </a:p>
        <a:p>
          <a:pPr algn="ctr"/>
          <a:endParaRPr lang="ru-RU" sz="2100" baseline="0" dirty="0">
            <a:latin typeface="Times New Roman" panose="02020603050405020304" pitchFamily="18" charset="0"/>
          </a:endParaRPr>
        </a:p>
      </dgm:t>
    </dgm:pt>
    <dgm:pt modelId="{691E3D51-661F-44C7-B206-5893ED02719C}" type="parTrans" cxnId="{0C569887-E417-4516-8928-22847D1282B7}">
      <dgm:prSet/>
      <dgm:spPr/>
      <dgm:t>
        <a:bodyPr/>
        <a:lstStyle/>
        <a:p>
          <a:endParaRPr lang="ru-RU"/>
        </a:p>
      </dgm:t>
    </dgm:pt>
    <dgm:pt modelId="{9E3402F3-A5B8-449B-AF7E-F273FCB29A58}" type="sibTrans" cxnId="{0C569887-E417-4516-8928-22847D1282B7}">
      <dgm:prSet/>
      <dgm:spPr/>
      <dgm:t>
        <a:bodyPr/>
        <a:lstStyle/>
        <a:p>
          <a:endParaRPr lang="ru-RU"/>
        </a:p>
      </dgm:t>
    </dgm:pt>
    <dgm:pt modelId="{2497255A-2D40-4D9D-9166-1DEE4D2B307A}" type="pres">
      <dgm:prSet presAssocID="{8ED75AFD-EE56-445D-9444-616783F0EF38}" presName="Name0" presStyleCnt="0">
        <dgm:presLayoutVars>
          <dgm:dir/>
          <dgm:resizeHandles val="exact"/>
        </dgm:presLayoutVars>
      </dgm:prSet>
      <dgm:spPr/>
    </dgm:pt>
    <dgm:pt modelId="{DDA8BEA4-1E85-46EC-A6B5-D47B2144E88B}" type="pres">
      <dgm:prSet presAssocID="{8ED75AFD-EE56-445D-9444-616783F0EF38}" presName="bkgdShp" presStyleLbl="alignAccFollowNode1" presStyleIdx="0" presStyleCnt="1"/>
      <dgm:spPr/>
    </dgm:pt>
    <dgm:pt modelId="{360E6D72-7A39-42D5-A2E5-107CD2543B92}" type="pres">
      <dgm:prSet presAssocID="{8ED75AFD-EE56-445D-9444-616783F0EF38}" presName="linComp" presStyleCnt="0"/>
      <dgm:spPr/>
    </dgm:pt>
    <dgm:pt modelId="{B35E752B-5173-449E-9A17-A355A48FAFEE}" type="pres">
      <dgm:prSet presAssocID="{85067DCA-5970-49A6-9331-CA0C27EC9BF9}" presName="compNode" presStyleCnt="0"/>
      <dgm:spPr/>
    </dgm:pt>
    <dgm:pt modelId="{293F745E-B9BD-401F-AE1F-8D80C8A5DAA2}" type="pres">
      <dgm:prSet presAssocID="{85067DCA-5970-49A6-9331-CA0C27EC9BF9}" presName="node" presStyleLbl="node1" presStyleIdx="0" presStyleCnt="3" custLinFactNeighborX="710" custLinFactNeighborY="-1260">
        <dgm:presLayoutVars>
          <dgm:bulletEnabled val="1"/>
        </dgm:presLayoutVars>
      </dgm:prSet>
      <dgm:spPr/>
    </dgm:pt>
    <dgm:pt modelId="{186A4AAB-9172-4995-93BE-6698150DF09E}" type="pres">
      <dgm:prSet presAssocID="{85067DCA-5970-49A6-9331-CA0C27EC9BF9}" presName="invisiNode" presStyleLbl="node1" presStyleIdx="0" presStyleCnt="3"/>
      <dgm:spPr/>
    </dgm:pt>
    <dgm:pt modelId="{AC109CDB-0C16-4C49-9697-64AA909BA338}" type="pres">
      <dgm:prSet presAssocID="{85067DCA-5970-49A6-9331-CA0C27EC9BF9}" presName="imagNode" presStyleLbl="fgImgPlace1" presStyleIdx="0" presStyleCnt="3" custScaleY="1012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A22B06-A100-497D-894B-26F44C01EDE1}" type="pres">
      <dgm:prSet presAssocID="{16C84FCB-F721-45CC-9843-9471F2FF55C6}" presName="sibTrans" presStyleLbl="sibTrans2D1" presStyleIdx="0" presStyleCnt="0"/>
      <dgm:spPr/>
    </dgm:pt>
    <dgm:pt modelId="{B9293584-1039-4352-927B-55BBEA2CFF2C}" type="pres">
      <dgm:prSet presAssocID="{50012B5F-E61C-4980-AFB8-76368954FDA0}" presName="compNode" presStyleCnt="0"/>
      <dgm:spPr/>
    </dgm:pt>
    <dgm:pt modelId="{604A2D3C-64E5-4F56-B175-F8945CC15244}" type="pres">
      <dgm:prSet presAssocID="{50012B5F-E61C-4980-AFB8-76368954FDA0}" presName="node" presStyleLbl="node1" presStyleIdx="1" presStyleCnt="3">
        <dgm:presLayoutVars>
          <dgm:bulletEnabled val="1"/>
        </dgm:presLayoutVars>
      </dgm:prSet>
      <dgm:spPr/>
    </dgm:pt>
    <dgm:pt modelId="{70317977-6084-414C-9DB2-503C8CF35FCB}" type="pres">
      <dgm:prSet presAssocID="{50012B5F-E61C-4980-AFB8-76368954FDA0}" presName="invisiNode" presStyleLbl="node1" presStyleIdx="1" presStyleCnt="3"/>
      <dgm:spPr/>
    </dgm:pt>
    <dgm:pt modelId="{A4C9ACB1-7E67-49CB-98CF-F60AEAFAA9C4}" type="pres">
      <dgm:prSet presAssocID="{50012B5F-E61C-4980-AFB8-76368954FDA0}" presName="imagNode" presStyleLbl="fgImgPlace1" presStyleIdx="1" presStyleCnt="3" custScaleY="1000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FBD3BE3-1B05-41E8-8BF7-88FB7A96FFDB}" type="pres">
      <dgm:prSet presAssocID="{D57B25BA-951F-42FD-90D8-A6D66CAB8A60}" presName="sibTrans" presStyleLbl="sibTrans2D1" presStyleIdx="0" presStyleCnt="0"/>
      <dgm:spPr/>
    </dgm:pt>
    <dgm:pt modelId="{C673B0E7-07ED-4445-8B1D-5BE35985271D}" type="pres">
      <dgm:prSet presAssocID="{2BDA1E0F-5683-4DC4-99F0-1D62401F38F3}" presName="compNode" presStyleCnt="0"/>
      <dgm:spPr/>
    </dgm:pt>
    <dgm:pt modelId="{E6FDA326-8522-4322-93EA-F6EAA2208FB2}" type="pres">
      <dgm:prSet presAssocID="{2BDA1E0F-5683-4DC4-99F0-1D62401F38F3}" presName="node" presStyleLbl="node1" presStyleIdx="2" presStyleCnt="3">
        <dgm:presLayoutVars>
          <dgm:bulletEnabled val="1"/>
        </dgm:presLayoutVars>
      </dgm:prSet>
      <dgm:spPr/>
    </dgm:pt>
    <dgm:pt modelId="{0DE29010-799E-4276-AD37-2CFE199705B6}" type="pres">
      <dgm:prSet presAssocID="{2BDA1E0F-5683-4DC4-99F0-1D62401F38F3}" presName="invisiNode" presStyleLbl="node1" presStyleIdx="2" presStyleCnt="3"/>
      <dgm:spPr/>
    </dgm:pt>
    <dgm:pt modelId="{217B8EB0-7D91-4CA4-B2D6-EFA5F369AA9A}" type="pres">
      <dgm:prSet presAssocID="{2BDA1E0F-5683-4DC4-99F0-1D62401F38F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4077E0D-9F33-45F7-B9D2-A443629A2D27}" type="presOf" srcId="{8ED75AFD-EE56-445D-9444-616783F0EF38}" destId="{2497255A-2D40-4D9D-9166-1DEE4D2B307A}" srcOrd="0" destOrd="0" presId="urn:microsoft.com/office/officeart/2005/8/layout/pList2"/>
    <dgm:cxn modelId="{E9AD0829-0F20-4B70-8C39-918808DAE80E}" type="presOf" srcId="{2BDA1E0F-5683-4DC4-99F0-1D62401F38F3}" destId="{E6FDA326-8522-4322-93EA-F6EAA2208FB2}" srcOrd="0" destOrd="0" presId="urn:microsoft.com/office/officeart/2005/8/layout/pList2"/>
    <dgm:cxn modelId="{C9C9D239-774D-43F3-8A49-440BE56EAED8}" srcId="{8ED75AFD-EE56-445D-9444-616783F0EF38}" destId="{85067DCA-5970-49A6-9331-CA0C27EC9BF9}" srcOrd="0" destOrd="0" parTransId="{84C794B8-CA72-4327-9579-81CE0739E7C0}" sibTransId="{16C84FCB-F721-45CC-9843-9471F2FF55C6}"/>
    <dgm:cxn modelId="{0759643D-BD2F-4D88-9AB1-33BE42E43E96}" type="presOf" srcId="{50012B5F-E61C-4980-AFB8-76368954FDA0}" destId="{604A2D3C-64E5-4F56-B175-F8945CC15244}" srcOrd="0" destOrd="0" presId="urn:microsoft.com/office/officeart/2005/8/layout/pList2"/>
    <dgm:cxn modelId="{0C569887-E417-4516-8928-22847D1282B7}" srcId="{8ED75AFD-EE56-445D-9444-616783F0EF38}" destId="{2BDA1E0F-5683-4DC4-99F0-1D62401F38F3}" srcOrd="2" destOrd="0" parTransId="{691E3D51-661F-44C7-B206-5893ED02719C}" sibTransId="{9E3402F3-A5B8-449B-AF7E-F273FCB29A58}"/>
    <dgm:cxn modelId="{97D83499-665E-4E2F-887D-F42C2391CDCA}" type="presOf" srcId="{85067DCA-5970-49A6-9331-CA0C27EC9BF9}" destId="{293F745E-B9BD-401F-AE1F-8D80C8A5DAA2}" srcOrd="0" destOrd="0" presId="urn:microsoft.com/office/officeart/2005/8/layout/pList2"/>
    <dgm:cxn modelId="{D8DF62AA-CF35-4207-BB3D-18BAE837A1F8}" type="presOf" srcId="{D57B25BA-951F-42FD-90D8-A6D66CAB8A60}" destId="{CFBD3BE3-1B05-41E8-8BF7-88FB7A96FFDB}" srcOrd="0" destOrd="0" presId="urn:microsoft.com/office/officeart/2005/8/layout/pList2"/>
    <dgm:cxn modelId="{5EBD6CAD-666A-486B-90BA-2BA9E97FF195}" srcId="{8ED75AFD-EE56-445D-9444-616783F0EF38}" destId="{50012B5F-E61C-4980-AFB8-76368954FDA0}" srcOrd="1" destOrd="0" parTransId="{F5F01BE9-0456-4EA0-839C-FAA1879F7470}" sibTransId="{D57B25BA-951F-42FD-90D8-A6D66CAB8A60}"/>
    <dgm:cxn modelId="{73843FC6-293A-4493-B24C-6DF6FA13CE61}" type="presOf" srcId="{16C84FCB-F721-45CC-9843-9471F2FF55C6}" destId="{DCA22B06-A100-497D-894B-26F44C01EDE1}" srcOrd="0" destOrd="0" presId="urn:microsoft.com/office/officeart/2005/8/layout/pList2"/>
    <dgm:cxn modelId="{718D1796-B1EC-4648-ADC1-53CA05959574}" type="presParOf" srcId="{2497255A-2D40-4D9D-9166-1DEE4D2B307A}" destId="{DDA8BEA4-1E85-46EC-A6B5-D47B2144E88B}" srcOrd="0" destOrd="0" presId="urn:microsoft.com/office/officeart/2005/8/layout/pList2"/>
    <dgm:cxn modelId="{5722356C-19D7-44D3-8711-9F7524A57998}" type="presParOf" srcId="{2497255A-2D40-4D9D-9166-1DEE4D2B307A}" destId="{360E6D72-7A39-42D5-A2E5-107CD2543B92}" srcOrd="1" destOrd="0" presId="urn:microsoft.com/office/officeart/2005/8/layout/pList2"/>
    <dgm:cxn modelId="{5862271A-C53C-44E6-BD93-350D9B4575CC}" type="presParOf" srcId="{360E6D72-7A39-42D5-A2E5-107CD2543B92}" destId="{B35E752B-5173-449E-9A17-A355A48FAFEE}" srcOrd="0" destOrd="0" presId="urn:microsoft.com/office/officeart/2005/8/layout/pList2"/>
    <dgm:cxn modelId="{9DE4BEAC-F4A5-4CCB-B71C-2C6D5272C912}" type="presParOf" srcId="{B35E752B-5173-449E-9A17-A355A48FAFEE}" destId="{293F745E-B9BD-401F-AE1F-8D80C8A5DAA2}" srcOrd="0" destOrd="0" presId="urn:microsoft.com/office/officeart/2005/8/layout/pList2"/>
    <dgm:cxn modelId="{ABBEB295-B304-446F-8246-49653F76682D}" type="presParOf" srcId="{B35E752B-5173-449E-9A17-A355A48FAFEE}" destId="{186A4AAB-9172-4995-93BE-6698150DF09E}" srcOrd="1" destOrd="0" presId="urn:microsoft.com/office/officeart/2005/8/layout/pList2"/>
    <dgm:cxn modelId="{F4451579-7797-4E0A-A7E5-36E3BE316F18}" type="presParOf" srcId="{B35E752B-5173-449E-9A17-A355A48FAFEE}" destId="{AC109CDB-0C16-4C49-9697-64AA909BA338}" srcOrd="2" destOrd="0" presId="urn:microsoft.com/office/officeart/2005/8/layout/pList2"/>
    <dgm:cxn modelId="{22CB02F0-ADB8-44CE-A944-CE5689AE0F5D}" type="presParOf" srcId="{360E6D72-7A39-42D5-A2E5-107CD2543B92}" destId="{DCA22B06-A100-497D-894B-26F44C01EDE1}" srcOrd="1" destOrd="0" presId="urn:microsoft.com/office/officeart/2005/8/layout/pList2"/>
    <dgm:cxn modelId="{BFA7AB86-C15B-4FEE-9770-0ECDF9C8C276}" type="presParOf" srcId="{360E6D72-7A39-42D5-A2E5-107CD2543B92}" destId="{B9293584-1039-4352-927B-55BBEA2CFF2C}" srcOrd="2" destOrd="0" presId="urn:microsoft.com/office/officeart/2005/8/layout/pList2"/>
    <dgm:cxn modelId="{57AF4B02-64A9-47DC-AC1B-EE4A46EC8001}" type="presParOf" srcId="{B9293584-1039-4352-927B-55BBEA2CFF2C}" destId="{604A2D3C-64E5-4F56-B175-F8945CC15244}" srcOrd="0" destOrd="0" presId="urn:microsoft.com/office/officeart/2005/8/layout/pList2"/>
    <dgm:cxn modelId="{EBA1041E-45C3-4F50-B4C2-EC413ABE0FB4}" type="presParOf" srcId="{B9293584-1039-4352-927B-55BBEA2CFF2C}" destId="{70317977-6084-414C-9DB2-503C8CF35FCB}" srcOrd="1" destOrd="0" presId="urn:microsoft.com/office/officeart/2005/8/layout/pList2"/>
    <dgm:cxn modelId="{9BD9B680-D8C2-42CA-9CC2-A4438254D3FB}" type="presParOf" srcId="{B9293584-1039-4352-927B-55BBEA2CFF2C}" destId="{A4C9ACB1-7E67-49CB-98CF-F60AEAFAA9C4}" srcOrd="2" destOrd="0" presId="urn:microsoft.com/office/officeart/2005/8/layout/pList2"/>
    <dgm:cxn modelId="{9266F0B0-FE7E-4173-9C73-3B209424C773}" type="presParOf" srcId="{360E6D72-7A39-42D5-A2E5-107CD2543B92}" destId="{CFBD3BE3-1B05-41E8-8BF7-88FB7A96FFDB}" srcOrd="3" destOrd="0" presId="urn:microsoft.com/office/officeart/2005/8/layout/pList2"/>
    <dgm:cxn modelId="{4FFE6979-78F1-46E1-ACB3-6E0C80266F56}" type="presParOf" srcId="{360E6D72-7A39-42D5-A2E5-107CD2543B92}" destId="{C673B0E7-07ED-4445-8B1D-5BE35985271D}" srcOrd="4" destOrd="0" presId="urn:microsoft.com/office/officeart/2005/8/layout/pList2"/>
    <dgm:cxn modelId="{650EB2B3-4606-48B3-B361-E4498E4C6D40}" type="presParOf" srcId="{C673B0E7-07ED-4445-8B1D-5BE35985271D}" destId="{E6FDA326-8522-4322-93EA-F6EAA2208FB2}" srcOrd="0" destOrd="0" presId="urn:microsoft.com/office/officeart/2005/8/layout/pList2"/>
    <dgm:cxn modelId="{62175CB7-755F-4B78-A199-B576E68D4E2E}" type="presParOf" srcId="{C673B0E7-07ED-4445-8B1D-5BE35985271D}" destId="{0DE29010-799E-4276-AD37-2CFE199705B6}" srcOrd="1" destOrd="0" presId="urn:microsoft.com/office/officeart/2005/8/layout/pList2"/>
    <dgm:cxn modelId="{94F97D3D-83F4-4B21-8B5B-DB84B8B22210}" type="presParOf" srcId="{C673B0E7-07ED-4445-8B1D-5BE35985271D}" destId="{217B8EB0-7D91-4CA4-B2D6-EFA5F369AA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69EC7-58DB-4A9F-8C41-F90451143EB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B20A32A-3595-49A3-8F9F-C5CE6B4C4584}">
      <dgm:prSet phldrT="[Текст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ЗОЖ</a:t>
          </a:r>
        </a:p>
      </dgm:t>
    </dgm:pt>
    <dgm:pt modelId="{C20B4D97-8830-414B-82C4-58EAEE507DE4}" type="parTrans" cxnId="{198EED38-0DC7-4382-A209-DECFFB8FC02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9ACE1-E7C7-4C0D-BA76-37D43ED4F59E}" type="sibTrans" cxnId="{198EED38-0DC7-4382-A209-DECFFB8FC024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5C95D-84F1-4402-A1CD-BBE52C0AA72C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Саморазвитие</a:t>
          </a:r>
        </a:p>
      </dgm:t>
    </dgm:pt>
    <dgm:pt modelId="{174E4171-3066-4492-8028-4D3516D38DB5}" type="parTrans" cxnId="{72000AF5-D672-4AE0-A279-65873880D02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2ACA0-A068-4AC5-9DF8-9646FCAF3DE8}" type="sibTrans" cxnId="{72000AF5-D672-4AE0-A279-65873880D02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D55C7-8312-4277-9834-5899EAEA576F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стрессоустойчивости</a:t>
          </a:r>
        </a:p>
      </dgm:t>
    </dgm:pt>
    <dgm:pt modelId="{19A3D3FA-C51F-4EAD-BC92-4F4039E1DC64}" type="parTrans" cxnId="{F1639D63-2A81-4CDB-86CB-3B809B5186D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AF014-6066-40D7-B790-50FFFDBA73A8}" type="sibTrans" cxnId="{F1639D63-2A81-4CDB-86CB-3B809B5186D5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89481-966E-4C8F-9014-661EBBCE878A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целей и их достижение</a:t>
          </a:r>
        </a:p>
      </dgm:t>
    </dgm:pt>
    <dgm:pt modelId="{D16CC75F-9521-4320-A9E1-C0B797A3ECC2}" type="parTrans" cxnId="{E2552FB1-9738-44FD-AF71-38FBC6D169A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4FF30C-6D70-4E06-A296-CDAE6BED209D}" type="sibTrans" cxnId="{E2552FB1-9738-44FD-AF71-38FBC6D169AF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C00D7-41B0-4C88-83C2-5E65019F9F03}">
      <dgm:prSet phldrT="[Текст]" custT="1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Осознанность</a:t>
          </a:r>
        </a:p>
      </dgm:t>
    </dgm:pt>
    <dgm:pt modelId="{A9EF0E79-9E54-4D2F-A8FC-B757FBD9776B}" type="parTrans" cxnId="{9DE261E9-3B44-495F-AD02-C6477386890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1ACAC-4EDB-4861-8C1B-8AC80FB58904}" type="sibTrans" cxnId="{9DE261E9-3B44-495F-AD02-C64773868900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1FEE4-A53A-46B2-B123-AB45245347C1}">
      <dgm:prSet custT="1"/>
      <dgm:spPr>
        <a:solidFill>
          <a:schemeClr val="tx2">
            <a:lumMod val="60000"/>
            <a:lumOff val="4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Навыки общения, умение сказать «нет»</a:t>
          </a:r>
        </a:p>
      </dgm:t>
    </dgm:pt>
    <dgm:pt modelId="{69A1729B-99F2-47CF-8A78-B9B4EF171229}" type="parTrans" cxnId="{D247FD2E-4E58-45FE-AB83-12950163330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8B0EA0-C90B-4AA6-B443-0A28F15F7372}" type="sibTrans" cxnId="{D247FD2E-4E58-45FE-AB83-12950163330D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01EE5-5A86-475B-99AB-C8A7B22B4CED}">
      <dgm:prSet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Эмоциональный интеллект</a:t>
          </a:r>
        </a:p>
      </dgm:t>
    </dgm:pt>
    <dgm:pt modelId="{4E26A030-4D5A-4C9E-9138-6204E331BF60}" type="parTrans" cxnId="{49DDD321-271D-440D-9C94-6E2DB866A35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2A56B-311A-4A38-9E63-C64C1D4BD22B}" type="sibTrans" cxnId="{49DDD321-271D-440D-9C94-6E2DB866A35C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641C1-5AB1-4CB3-B1F1-B5A516A61667}">
      <dgm:prSet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 развитие</a:t>
          </a:r>
        </a:p>
      </dgm:t>
    </dgm:pt>
    <dgm:pt modelId="{FA247278-C35C-49C9-83DC-8A92C7C233DD}" type="parTrans" cxnId="{7E9C73EF-56FA-460B-B959-F546E06B9B0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873AC-8503-4960-87A2-1299B40DFD2B}" type="sibTrans" cxnId="{7E9C73EF-56FA-460B-B959-F546E06B9B0D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9BEB1-3E28-41C8-8B6A-E590C050984F}" type="pres">
      <dgm:prSet presAssocID="{01969EC7-58DB-4A9F-8C41-F90451143EB2}" presName="cycle" presStyleCnt="0">
        <dgm:presLayoutVars>
          <dgm:dir/>
          <dgm:resizeHandles val="exact"/>
        </dgm:presLayoutVars>
      </dgm:prSet>
      <dgm:spPr/>
    </dgm:pt>
    <dgm:pt modelId="{16A24434-AA58-4D14-A4E2-FD6236AC865E}" type="pres">
      <dgm:prSet presAssocID="{9B20A32A-3595-49A3-8F9F-C5CE6B4C4584}" presName="node" presStyleLbl="node1" presStyleIdx="0" presStyleCnt="8" custScaleX="150859" custRadScaleRad="90403" custRadScaleInc="-17380">
        <dgm:presLayoutVars>
          <dgm:bulletEnabled val="1"/>
        </dgm:presLayoutVars>
      </dgm:prSet>
      <dgm:spPr/>
    </dgm:pt>
    <dgm:pt modelId="{60105191-243F-4603-8087-42ACF470F370}" type="pres">
      <dgm:prSet presAssocID="{0129ACE1-E7C7-4C0D-BA76-37D43ED4F59E}" presName="sibTrans" presStyleLbl="sibTrans2D1" presStyleIdx="0" presStyleCnt="8"/>
      <dgm:spPr/>
    </dgm:pt>
    <dgm:pt modelId="{8FAE429F-5130-44F6-A094-25741CCC3E99}" type="pres">
      <dgm:prSet presAssocID="{0129ACE1-E7C7-4C0D-BA76-37D43ED4F59E}" presName="connectorText" presStyleLbl="sibTrans2D1" presStyleIdx="0" presStyleCnt="8"/>
      <dgm:spPr/>
    </dgm:pt>
    <dgm:pt modelId="{45FC6473-A4B5-48E3-8BB4-319804E3533F}" type="pres">
      <dgm:prSet presAssocID="{C645C95D-84F1-4402-A1CD-BBE52C0AA72C}" presName="node" presStyleLbl="node1" presStyleIdx="1" presStyleCnt="8" custScaleX="163658" custRadScaleRad="150631" custRadScaleInc="51145">
        <dgm:presLayoutVars>
          <dgm:bulletEnabled val="1"/>
        </dgm:presLayoutVars>
      </dgm:prSet>
      <dgm:spPr/>
    </dgm:pt>
    <dgm:pt modelId="{C1EB3EAF-C018-445F-B735-82AA73CDD9C6}" type="pres">
      <dgm:prSet presAssocID="{D942ACA0-A068-4AC5-9DF8-9646FCAF3DE8}" presName="sibTrans" presStyleLbl="sibTrans2D1" presStyleIdx="1" presStyleCnt="8"/>
      <dgm:spPr/>
    </dgm:pt>
    <dgm:pt modelId="{2D2C9865-0E55-4971-AF4F-246BD534DCD8}" type="pres">
      <dgm:prSet presAssocID="{D942ACA0-A068-4AC5-9DF8-9646FCAF3DE8}" presName="connectorText" presStyleLbl="sibTrans2D1" presStyleIdx="1" presStyleCnt="8"/>
      <dgm:spPr/>
    </dgm:pt>
    <dgm:pt modelId="{943F0DF6-A0E6-4C0A-8CE9-FA0AEDAF49B7}" type="pres">
      <dgm:prSet presAssocID="{68601EE5-5A86-475B-99AB-C8A7B22B4CED}" presName="node" presStyleLbl="node1" presStyleIdx="2" presStyleCnt="8" custScaleX="187033" custScaleY="107030" custRadScaleRad="178073" custRadScaleInc="-14217">
        <dgm:presLayoutVars>
          <dgm:bulletEnabled val="1"/>
        </dgm:presLayoutVars>
      </dgm:prSet>
      <dgm:spPr/>
    </dgm:pt>
    <dgm:pt modelId="{9149F7FC-CEAD-4E19-9EFC-8E62B5E44DB8}" type="pres">
      <dgm:prSet presAssocID="{8132A56B-311A-4A38-9E63-C64C1D4BD22B}" presName="sibTrans" presStyleLbl="sibTrans2D1" presStyleIdx="2" presStyleCnt="8"/>
      <dgm:spPr/>
    </dgm:pt>
    <dgm:pt modelId="{1C60B4C7-EF4D-47A9-914F-86C415B71CF0}" type="pres">
      <dgm:prSet presAssocID="{8132A56B-311A-4A38-9E63-C64C1D4BD22B}" presName="connectorText" presStyleLbl="sibTrans2D1" presStyleIdx="2" presStyleCnt="8"/>
      <dgm:spPr/>
    </dgm:pt>
    <dgm:pt modelId="{CD59E200-F17F-4F44-B282-91D77D4BE331}" type="pres">
      <dgm:prSet presAssocID="{ADED55C7-8312-4277-9834-5899EAEA576F}" presName="node" presStyleLbl="node1" presStyleIdx="3" presStyleCnt="8" custScaleX="153649" custRadScaleRad="118889" custRadScaleInc="-67968">
        <dgm:presLayoutVars>
          <dgm:bulletEnabled val="1"/>
        </dgm:presLayoutVars>
      </dgm:prSet>
      <dgm:spPr/>
    </dgm:pt>
    <dgm:pt modelId="{08BE70EE-135D-4A4C-B730-68D3228DC25E}" type="pres">
      <dgm:prSet presAssocID="{3F7AF014-6066-40D7-B790-50FFFDBA73A8}" presName="sibTrans" presStyleLbl="sibTrans2D1" presStyleIdx="3" presStyleCnt="8"/>
      <dgm:spPr/>
    </dgm:pt>
    <dgm:pt modelId="{30F42074-BA79-4469-B86B-0C0F6254539A}" type="pres">
      <dgm:prSet presAssocID="{3F7AF014-6066-40D7-B790-50FFFDBA73A8}" presName="connectorText" presStyleLbl="sibTrans2D1" presStyleIdx="3" presStyleCnt="8"/>
      <dgm:spPr/>
    </dgm:pt>
    <dgm:pt modelId="{D7521C36-1DF5-4E92-A1C6-0CB25CB13E3B}" type="pres">
      <dgm:prSet presAssocID="{24A89481-966E-4C8F-9014-661EBBCE878A}" presName="node" presStyleLbl="node1" presStyleIdx="4" presStyleCnt="8" custScaleX="179372" custRadScaleRad="98082" custRadScaleInc="65148">
        <dgm:presLayoutVars>
          <dgm:bulletEnabled val="1"/>
        </dgm:presLayoutVars>
      </dgm:prSet>
      <dgm:spPr/>
    </dgm:pt>
    <dgm:pt modelId="{5B50E892-B748-49B5-9558-2D83676616EA}" type="pres">
      <dgm:prSet presAssocID="{7E4FF30C-6D70-4E06-A296-CDAE6BED209D}" presName="sibTrans" presStyleLbl="sibTrans2D1" presStyleIdx="4" presStyleCnt="8"/>
      <dgm:spPr/>
    </dgm:pt>
    <dgm:pt modelId="{00F93980-DC53-45F9-88C8-63D72911F36F}" type="pres">
      <dgm:prSet presAssocID="{7E4FF30C-6D70-4E06-A296-CDAE6BED209D}" presName="connectorText" presStyleLbl="sibTrans2D1" presStyleIdx="4" presStyleCnt="8"/>
      <dgm:spPr/>
    </dgm:pt>
    <dgm:pt modelId="{40E959B0-345D-4E1C-B891-73D55D3B456C}" type="pres">
      <dgm:prSet presAssocID="{D21C00D7-41B0-4C88-83C2-5E65019F9F03}" presName="node" presStyleLbl="node1" presStyleIdx="5" presStyleCnt="8" custScaleX="155247" custRadScaleRad="172904" custRadScaleInc="79050">
        <dgm:presLayoutVars>
          <dgm:bulletEnabled val="1"/>
        </dgm:presLayoutVars>
      </dgm:prSet>
      <dgm:spPr/>
    </dgm:pt>
    <dgm:pt modelId="{FACE55CD-9787-4C42-8AE5-0F22E21A6363}" type="pres">
      <dgm:prSet presAssocID="{F2A1ACAC-4EDB-4861-8C1B-8AC80FB58904}" presName="sibTrans" presStyleLbl="sibTrans2D1" presStyleIdx="5" presStyleCnt="8"/>
      <dgm:spPr/>
    </dgm:pt>
    <dgm:pt modelId="{D7FAB43A-24B8-4497-BBE5-768294ACE7F5}" type="pres">
      <dgm:prSet presAssocID="{F2A1ACAC-4EDB-4861-8C1B-8AC80FB58904}" presName="connectorText" presStyleLbl="sibTrans2D1" presStyleIdx="5" presStyleCnt="8"/>
      <dgm:spPr/>
    </dgm:pt>
    <dgm:pt modelId="{5C7A6FDF-47D8-4770-AFB2-18EF55ACCBF3}" type="pres">
      <dgm:prSet presAssocID="{D291FEE4-A53A-46B2-B123-AB45245347C1}" presName="node" presStyleLbl="node1" presStyleIdx="6" presStyleCnt="8" custScaleX="172689" custRadScaleRad="171899" custRadScaleInc="6648">
        <dgm:presLayoutVars>
          <dgm:bulletEnabled val="1"/>
        </dgm:presLayoutVars>
      </dgm:prSet>
      <dgm:spPr/>
    </dgm:pt>
    <dgm:pt modelId="{AB0CDB88-FF5C-41C8-ACF5-FF594ACC6E5B}" type="pres">
      <dgm:prSet presAssocID="{0B8B0EA0-C90B-4AA6-B443-0A28F15F7372}" presName="sibTrans" presStyleLbl="sibTrans2D1" presStyleIdx="6" presStyleCnt="8"/>
      <dgm:spPr/>
    </dgm:pt>
    <dgm:pt modelId="{D96B4736-3FC4-4D2E-B9B9-67228B506B1D}" type="pres">
      <dgm:prSet presAssocID="{0B8B0EA0-C90B-4AA6-B443-0A28F15F7372}" presName="connectorText" presStyleLbl="sibTrans2D1" presStyleIdx="6" presStyleCnt="8"/>
      <dgm:spPr/>
    </dgm:pt>
    <dgm:pt modelId="{247FEC00-9506-40D7-B143-1C030B58E092}" type="pres">
      <dgm:prSet presAssocID="{60D641C1-5AB1-4CB3-B1F1-B5A516A61667}" presName="node" presStyleLbl="node1" presStyleIdx="7" presStyleCnt="8" custScaleX="168338" custRadScaleRad="125855" custRadScaleInc="-67460">
        <dgm:presLayoutVars>
          <dgm:bulletEnabled val="1"/>
        </dgm:presLayoutVars>
      </dgm:prSet>
      <dgm:spPr/>
    </dgm:pt>
    <dgm:pt modelId="{E2A218BA-F058-4A2F-8CD9-B1A18EE5E911}" type="pres">
      <dgm:prSet presAssocID="{42E873AC-8503-4960-87A2-1299B40DFD2B}" presName="sibTrans" presStyleLbl="sibTrans2D1" presStyleIdx="7" presStyleCnt="8"/>
      <dgm:spPr/>
    </dgm:pt>
    <dgm:pt modelId="{D89A1DA4-20A4-4CAD-B239-9C36205C8515}" type="pres">
      <dgm:prSet presAssocID="{42E873AC-8503-4960-87A2-1299B40DFD2B}" presName="connectorText" presStyleLbl="sibTrans2D1" presStyleIdx="7" presStyleCnt="8"/>
      <dgm:spPr/>
    </dgm:pt>
  </dgm:ptLst>
  <dgm:cxnLst>
    <dgm:cxn modelId="{8BC8B700-B9D2-46FB-8E84-509E2D274EB5}" type="presOf" srcId="{60D641C1-5AB1-4CB3-B1F1-B5A516A61667}" destId="{247FEC00-9506-40D7-B143-1C030B58E092}" srcOrd="0" destOrd="0" presId="urn:microsoft.com/office/officeart/2005/8/layout/cycle2"/>
    <dgm:cxn modelId="{60A87A06-6504-40EE-85D3-2DF2B649A280}" type="presOf" srcId="{3F7AF014-6066-40D7-B790-50FFFDBA73A8}" destId="{30F42074-BA79-4469-B86B-0C0F6254539A}" srcOrd="1" destOrd="0" presId="urn:microsoft.com/office/officeart/2005/8/layout/cycle2"/>
    <dgm:cxn modelId="{81CEB908-7437-4847-8D7B-13F69DD7FECC}" type="presOf" srcId="{8132A56B-311A-4A38-9E63-C64C1D4BD22B}" destId="{9149F7FC-CEAD-4E19-9EFC-8E62B5E44DB8}" srcOrd="0" destOrd="0" presId="urn:microsoft.com/office/officeart/2005/8/layout/cycle2"/>
    <dgm:cxn modelId="{CF71A50D-AC48-4F11-8C52-98E03F21D4CB}" type="presOf" srcId="{0B8B0EA0-C90B-4AA6-B443-0A28F15F7372}" destId="{D96B4736-3FC4-4D2E-B9B9-67228B506B1D}" srcOrd="1" destOrd="0" presId="urn:microsoft.com/office/officeart/2005/8/layout/cycle2"/>
    <dgm:cxn modelId="{C8EDD00F-0F78-44E5-994A-13C311577EE7}" type="presOf" srcId="{0129ACE1-E7C7-4C0D-BA76-37D43ED4F59E}" destId="{8FAE429F-5130-44F6-A094-25741CCC3E99}" srcOrd="1" destOrd="0" presId="urn:microsoft.com/office/officeart/2005/8/layout/cycle2"/>
    <dgm:cxn modelId="{3F537911-61EB-4A5B-A1D1-D105123CC46A}" type="presOf" srcId="{7E4FF30C-6D70-4E06-A296-CDAE6BED209D}" destId="{5B50E892-B748-49B5-9558-2D83676616EA}" srcOrd="0" destOrd="0" presId="urn:microsoft.com/office/officeart/2005/8/layout/cycle2"/>
    <dgm:cxn modelId="{49DDD321-271D-440D-9C94-6E2DB866A35C}" srcId="{01969EC7-58DB-4A9F-8C41-F90451143EB2}" destId="{68601EE5-5A86-475B-99AB-C8A7B22B4CED}" srcOrd="2" destOrd="0" parTransId="{4E26A030-4D5A-4C9E-9138-6204E331BF60}" sibTransId="{8132A56B-311A-4A38-9E63-C64C1D4BD22B}"/>
    <dgm:cxn modelId="{90198E24-624B-45D2-9BCC-7EC92100C98A}" type="presOf" srcId="{F2A1ACAC-4EDB-4861-8C1B-8AC80FB58904}" destId="{D7FAB43A-24B8-4497-BBE5-768294ACE7F5}" srcOrd="1" destOrd="0" presId="urn:microsoft.com/office/officeart/2005/8/layout/cycle2"/>
    <dgm:cxn modelId="{BABF782B-1822-4385-B3E8-75A37B25DD20}" type="presOf" srcId="{D942ACA0-A068-4AC5-9DF8-9646FCAF3DE8}" destId="{C1EB3EAF-C018-445F-B735-82AA73CDD9C6}" srcOrd="0" destOrd="0" presId="urn:microsoft.com/office/officeart/2005/8/layout/cycle2"/>
    <dgm:cxn modelId="{C276342C-B55D-4A13-9101-AF757692DE9E}" type="presOf" srcId="{D942ACA0-A068-4AC5-9DF8-9646FCAF3DE8}" destId="{2D2C9865-0E55-4971-AF4F-246BD534DCD8}" srcOrd="1" destOrd="0" presId="urn:microsoft.com/office/officeart/2005/8/layout/cycle2"/>
    <dgm:cxn modelId="{D247FD2E-4E58-45FE-AB83-12950163330D}" srcId="{01969EC7-58DB-4A9F-8C41-F90451143EB2}" destId="{D291FEE4-A53A-46B2-B123-AB45245347C1}" srcOrd="6" destOrd="0" parTransId="{69A1729B-99F2-47CF-8A78-B9B4EF171229}" sibTransId="{0B8B0EA0-C90B-4AA6-B443-0A28F15F7372}"/>
    <dgm:cxn modelId="{198EED38-0DC7-4382-A209-DECFFB8FC024}" srcId="{01969EC7-58DB-4A9F-8C41-F90451143EB2}" destId="{9B20A32A-3595-49A3-8F9F-C5CE6B4C4584}" srcOrd="0" destOrd="0" parTransId="{C20B4D97-8830-414B-82C4-58EAEE507DE4}" sibTransId="{0129ACE1-E7C7-4C0D-BA76-37D43ED4F59E}"/>
    <dgm:cxn modelId="{02B4D45C-FA38-4FCE-859D-4B1BD0829121}" type="presOf" srcId="{0B8B0EA0-C90B-4AA6-B443-0A28F15F7372}" destId="{AB0CDB88-FF5C-41C8-ACF5-FF594ACC6E5B}" srcOrd="0" destOrd="0" presId="urn:microsoft.com/office/officeart/2005/8/layout/cycle2"/>
    <dgm:cxn modelId="{F1639D63-2A81-4CDB-86CB-3B809B5186D5}" srcId="{01969EC7-58DB-4A9F-8C41-F90451143EB2}" destId="{ADED55C7-8312-4277-9834-5899EAEA576F}" srcOrd="3" destOrd="0" parTransId="{19A3D3FA-C51F-4EAD-BC92-4F4039E1DC64}" sibTransId="{3F7AF014-6066-40D7-B790-50FFFDBA73A8}"/>
    <dgm:cxn modelId="{85FBD64A-7EB6-44F2-92A5-0884B1FC1C50}" type="presOf" srcId="{D291FEE4-A53A-46B2-B123-AB45245347C1}" destId="{5C7A6FDF-47D8-4770-AFB2-18EF55ACCBF3}" srcOrd="0" destOrd="0" presId="urn:microsoft.com/office/officeart/2005/8/layout/cycle2"/>
    <dgm:cxn modelId="{C9199B6F-3CBD-4846-A008-13C5326CF6D8}" type="presOf" srcId="{42E873AC-8503-4960-87A2-1299B40DFD2B}" destId="{E2A218BA-F058-4A2F-8CD9-B1A18EE5E911}" srcOrd="0" destOrd="0" presId="urn:microsoft.com/office/officeart/2005/8/layout/cycle2"/>
    <dgm:cxn modelId="{887FF550-93E7-4A68-96CB-376E34B14E8E}" type="presOf" srcId="{C645C95D-84F1-4402-A1CD-BBE52C0AA72C}" destId="{45FC6473-A4B5-48E3-8BB4-319804E3533F}" srcOrd="0" destOrd="0" presId="urn:microsoft.com/office/officeart/2005/8/layout/cycle2"/>
    <dgm:cxn modelId="{9C5E737C-0A83-4686-9C7F-8ACB6A1DC3D8}" type="presOf" srcId="{D21C00D7-41B0-4C88-83C2-5E65019F9F03}" destId="{40E959B0-345D-4E1C-B891-73D55D3B456C}" srcOrd="0" destOrd="0" presId="urn:microsoft.com/office/officeart/2005/8/layout/cycle2"/>
    <dgm:cxn modelId="{F5DA6C88-B797-4A81-985B-745F44791181}" type="presOf" srcId="{01969EC7-58DB-4A9F-8C41-F90451143EB2}" destId="{D139BEB1-3E28-41C8-8B6A-E590C050984F}" srcOrd="0" destOrd="0" presId="urn:microsoft.com/office/officeart/2005/8/layout/cycle2"/>
    <dgm:cxn modelId="{6A7FA48B-9CBB-4593-8392-0800394BB726}" type="presOf" srcId="{F2A1ACAC-4EDB-4861-8C1B-8AC80FB58904}" destId="{FACE55CD-9787-4C42-8AE5-0F22E21A6363}" srcOrd="0" destOrd="0" presId="urn:microsoft.com/office/officeart/2005/8/layout/cycle2"/>
    <dgm:cxn modelId="{E332149B-F793-4E00-AE64-131B34DF6196}" type="presOf" srcId="{3F7AF014-6066-40D7-B790-50FFFDBA73A8}" destId="{08BE70EE-135D-4A4C-B730-68D3228DC25E}" srcOrd="0" destOrd="0" presId="urn:microsoft.com/office/officeart/2005/8/layout/cycle2"/>
    <dgm:cxn modelId="{AAD7C2A4-25A1-44A5-A2E7-CA6FBE13B423}" type="presOf" srcId="{8132A56B-311A-4A38-9E63-C64C1D4BD22B}" destId="{1C60B4C7-EF4D-47A9-914F-86C415B71CF0}" srcOrd="1" destOrd="0" presId="urn:microsoft.com/office/officeart/2005/8/layout/cycle2"/>
    <dgm:cxn modelId="{E2552FB1-9738-44FD-AF71-38FBC6D169AF}" srcId="{01969EC7-58DB-4A9F-8C41-F90451143EB2}" destId="{24A89481-966E-4C8F-9014-661EBBCE878A}" srcOrd="4" destOrd="0" parTransId="{D16CC75F-9521-4320-A9E1-C0B797A3ECC2}" sibTransId="{7E4FF30C-6D70-4E06-A296-CDAE6BED209D}"/>
    <dgm:cxn modelId="{6306ACB3-0E15-48FD-9B4B-3F94A33B7FA8}" type="presOf" srcId="{42E873AC-8503-4960-87A2-1299B40DFD2B}" destId="{D89A1DA4-20A4-4CAD-B239-9C36205C8515}" srcOrd="1" destOrd="0" presId="urn:microsoft.com/office/officeart/2005/8/layout/cycle2"/>
    <dgm:cxn modelId="{A08F78BC-E01F-4BFC-A40F-3A7B8484DAC0}" type="presOf" srcId="{24A89481-966E-4C8F-9014-661EBBCE878A}" destId="{D7521C36-1DF5-4E92-A1C6-0CB25CB13E3B}" srcOrd="0" destOrd="0" presId="urn:microsoft.com/office/officeart/2005/8/layout/cycle2"/>
    <dgm:cxn modelId="{1723B1CC-D5A2-4D12-B3CC-8F6D336B20FD}" type="presOf" srcId="{ADED55C7-8312-4277-9834-5899EAEA576F}" destId="{CD59E200-F17F-4F44-B282-91D77D4BE331}" srcOrd="0" destOrd="0" presId="urn:microsoft.com/office/officeart/2005/8/layout/cycle2"/>
    <dgm:cxn modelId="{221748CF-26CE-4A88-99DE-F9F8C970F53F}" type="presOf" srcId="{0129ACE1-E7C7-4C0D-BA76-37D43ED4F59E}" destId="{60105191-243F-4603-8087-42ACF470F370}" srcOrd="0" destOrd="0" presId="urn:microsoft.com/office/officeart/2005/8/layout/cycle2"/>
    <dgm:cxn modelId="{C497E5D3-B950-4897-95CD-99B62DB00A1E}" type="presOf" srcId="{7E4FF30C-6D70-4E06-A296-CDAE6BED209D}" destId="{00F93980-DC53-45F9-88C8-63D72911F36F}" srcOrd="1" destOrd="0" presId="urn:microsoft.com/office/officeart/2005/8/layout/cycle2"/>
    <dgm:cxn modelId="{C85B08DC-1071-421B-A0F4-FD2C2E9DFF4A}" type="presOf" srcId="{9B20A32A-3595-49A3-8F9F-C5CE6B4C4584}" destId="{16A24434-AA58-4D14-A4E2-FD6236AC865E}" srcOrd="0" destOrd="0" presId="urn:microsoft.com/office/officeart/2005/8/layout/cycle2"/>
    <dgm:cxn modelId="{ED460ADF-62A0-4354-B7D6-0C921C463C0F}" type="presOf" srcId="{68601EE5-5A86-475B-99AB-C8A7B22B4CED}" destId="{943F0DF6-A0E6-4C0A-8CE9-FA0AEDAF49B7}" srcOrd="0" destOrd="0" presId="urn:microsoft.com/office/officeart/2005/8/layout/cycle2"/>
    <dgm:cxn modelId="{9DE261E9-3B44-495F-AD02-C64773868900}" srcId="{01969EC7-58DB-4A9F-8C41-F90451143EB2}" destId="{D21C00D7-41B0-4C88-83C2-5E65019F9F03}" srcOrd="5" destOrd="0" parTransId="{A9EF0E79-9E54-4D2F-A8FC-B757FBD9776B}" sibTransId="{F2A1ACAC-4EDB-4861-8C1B-8AC80FB58904}"/>
    <dgm:cxn modelId="{7E9C73EF-56FA-460B-B959-F546E06B9B0D}" srcId="{01969EC7-58DB-4A9F-8C41-F90451143EB2}" destId="{60D641C1-5AB1-4CB3-B1F1-B5A516A61667}" srcOrd="7" destOrd="0" parTransId="{FA247278-C35C-49C9-83DC-8A92C7C233DD}" sibTransId="{42E873AC-8503-4960-87A2-1299B40DFD2B}"/>
    <dgm:cxn modelId="{72000AF5-D672-4AE0-A279-65873880D02B}" srcId="{01969EC7-58DB-4A9F-8C41-F90451143EB2}" destId="{C645C95D-84F1-4402-A1CD-BBE52C0AA72C}" srcOrd="1" destOrd="0" parTransId="{174E4171-3066-4492-8028-4D3516D38DB5}" sibTransId="{D942ACA0-A068-4AC5-9DF8-9646FCAF3DE8}"/>
    <dgm:cxn modelId="{555F7ED8-37B6-47A6-BE27-57712C6A3A9F}" type="presParOf" srcId="{D139BEB1-3E28-41C8-8B6A-E590C050984F}" destId="{16A24434-AA58-4D14-A4E2-FD6236AC865E}" srcOrd="0" destOrd="0" presId="urn:microsoft.com/office/officeart/2005/8/layout/cycle2"/>
    <dgm:cxn modelId="{C33C93CC-3281-4EB0-9F1B-718323A8B9E0}" type="presParOf" srcId="{D139BEB1-3E28-41C8-8B6A-E590C050984F}" destId="{60105191-243F-4603-8087-42ACF470F370}" srcOrd="1" destOrd="0" presId="urn:microsoft.com/office/officeart/2005/8/layout/cycle2"/>
    <dgm:cxn modelId="{C3AFE72A-76E5-49FF-B5C4-49245A95F2D2}" type="presParOf" srcId="{60105191-243F-4603-8087-42ACF470F370}" destId="{8FAE429F-5130-44F6-A094-25741CCC3E99}" srcOrd="0" destOrd="0" presId="urn:microsoft.com/office/officeart/2005/8/layout/cycle2"/>
    <dgm:cxn modelId="{53359B53-DB07-4EDC-BA0D-0B215815C346}" type="presParOf" srcId="{D139BEB1-3E28-41C8-8B6A-E590C050984F}" destId="{45FC6473-A4B5-48E3-8BB4-319804E3533F}" srcOrd="2" destOrd="0" presId="urn:microsoft.com/office/officeart/2005/8/layout/cycle2"/>
    <dgm:cxn modelId="{D85E13D9-885C-48F2-99E4-10616F38A66D}" type="presParOf" srcId="{D139BEB1-3E28-41C8-8B6A-E590C050984F}" destId="{C1EB3EAF-C018-445F-B735-82AA73CDD9C6}" srcOrd="3" destOrd="0" presId="urn:microsoft.com/office/officeart/2005/8/layout/cycle2"/>
    <dgm:cxn modelId="{F32A0718-388E-46C7-AB31-88EF29E42DAB}" type="presParOf" srcId="{C1EB3EAF-C018-445F-B735-82AA73CDD9C6}" destId="{2D2C9865-0E55-4971-AF4F-246BD534DCD8}" srcOrd="0" destOrd="0" presId="urn:microsoft.com/office/officeart/2005/8/layout/cycle2"/>
    <dgm:cxn modelId="{EFA986FD-2E73-434B-BDB8-C28F785D9880}" type="presParOf" srcId="{D139BEB1-3E28-41C8-8B6A-E590C050984F}" destId="{943F0DF6-A0E6-4C0A-8CE9-FA0AEDAF49B7}" srcOrd="4" destOrd="0" presId="urn:microsoft.com/office/officeart/2005/8/layout/cycle2"/>
    <dgm:cxn modelId="{DC241A5D-03DA-42E1-B7E0-9DC941E67322}" type="presParOf" srcId="{D139BEB1-3E28-41C8-8B6A-E590C050984F}" destId="{9149F7FC-CEAD-4E19-9EFC-8E62B5E44DB8}" srcOrd="5" destOrd="0" presId="urn:microsoft.com/office/officeart/2005/8/layout/cycle2"/>
    <dgm:cxn modelId="{0855ACFA-DEE1-4572-AAB1-FDE6984013CD}" type="presParOf" srcId="{9149F7FC-CEAD-4E19-9EFC-8E62B5E44DB8}" destId="{1C60B4C7-EF4D-47A9-914F-86C415B71CF0}" srcOrd="0" destOrd="0" presId="urn:microsoft.com/office/officeart/2005/8/layout/cycle2"/>
    <dgm:cxn modelId="{334A6882-8788-4769-A298-C143FDCE8653}" type="presParOf" srcId="{D139BEB1-3E28-41C8-8B6A-E590C050984F}" destId="{CD59E200-F17F-4F44-B282-91D77D4BE331}" srcOrd="6" destOrd="0" presId="urn:microsoft.com/office/officeart/2005/8/layout/cycle2"/>
    <dgm:cxn modelId="{F0808A16-C524-4A7E-AF86-AD905DF3846B}" type="presParOf" srcId="{D139BEB1-3E28-41C8-8B6A-E590C050984F}" destId="{08BE70EE-135D-4A4C-B730-68D3228DC25E}" srcOrd="7" destOrd="0" presId="urn:microsoft.com/office/officeart/2005/8/layout/cycle2"/>
    <dgm:cxn modelId="{3FBA040C-3535-41F9-AA01-EA4A40E5CDBF}" type="presParOf" srcId="{08BE70EE-135D-4A4C-B730-68D3228DC25E}" destId="{30F42074-BA79-4469-B86B-0C0F6254539A}" srcOrd="0" destOrd="0" presId="urn:microsoft.com/office/officeart/2005/8/layout/cycle2"/>
    <dgm:cxn modelId="{6BC7704D-1821-46A8-B36E-41874A5A1E11}" type="presParOf" srcId="{D139BEB1-3E28-41C8-8B6A-E590C050984F}" destId="{D7521C36-1DF5-4E92-A1C6-0CB25CB13E3B}" srcOrd="8" destOrd="0" presId="urn:microsoft.com/office/officeart/2005/8/layout/cycle2"/>
    <dgm:cxn modelId="{090B525F-A195-4511-AC10-561B160E125C}" type="presParOf" srcId="{D139BEB1-3E28-41C8-8B6A-E590C050984F}" destId="{5B50E892-B748-49B5-9558-2D83676616EA}" srcOrd="9" destOrd="0" presId="urn:microsoft.com/office/officeart/2005/8/layout/cycle2"/>
    <dgm:cxn modelId="{50FA8574-DE93-44E7-9D1E-0BF2F2D09591}" type="presParOf" srcId="{5B50E892-B748-49B5-9558-2D83676616EA}" destId="{00F93980-DC53-45F9-88C8-63D72911F36F}" srcOrd="0" destOrd="0" presId="urn:microsoft.com/office/officeart/2005/8/layout/cycle2"/>
    <dgm:cxn modelId="{56563FA3-CCFC-41D0-B21B-CBEDF7789EE1}" type="presParOf" srcId="{D139BEB1-3E28-41C8-8B6A-E590C050984F}" destId="{40E959B0-345D-4E1C-B891-73D55D3B456C}" srcOrd="10" destOrd="0" presId="urn:microsoft.com/office/officeart/2005/8/layout/cycle2"/>
    <dgm:cxn modelId="{836C3909-EC1C-43D3-8047-FB5454F5C2FC}" type="presParOf" srcId="{D139BEB1-3E28-41C8-8B6A-E590C050984F}" destId="{FACE55CD-9787-4C42-8AE5-0F22E21A6363}" srcOrd="11" destOrd="0" presId="urn:microsoft.com/office/officeart/2005/8/layout/cycle2"/>
    <dgm:cxn modelId="{5782E2AE-214F-40E8-9302-EF365FDA1BED}" type="presParOf" srcId="{FACE55CD-9787-4C42-8AE5-0F22E21A6363}" destId="{D7FAB43A-24B8-4497-BBE5-768294ACE7F5}" srcOrd="0" destOrd="0" presId="urn:microsoft.com/office/officeart/2005/8/layout/cycle2"/>
    <dgm:cxn modelId="{E2428617-D2D4-4C61-AFCC-B9B4A4AA8EE0}" type="presParOf" srcId="{D139BEB1-3E28-41C8-8B6A-E590C050984F}" destId="{5C7A6FDF-47D8-4770-AFB2-18EF55ACCBF3}" srcOrd="12" destOrd="0" presId="urn:microsoft.com/office/officeart/2005/8/layout/cycle2"/>
    <dgm:cxn modelId="{40702612-8E8D-45C7-B1F3-8A8470A9FAC5}" type="presParOf" srcId="{D139BEB1-3E28-41C8-8B6A-E590C050984F}" destId="{AB0CDB88-FF5C-41C8-ACF5-FF594ACC6E5B}" srcOrd="13" destOrd="0" presId="urn:microsoft.com/office/officeart/2005/8/layout/cycle2"/>
    <dgm:cxn modelId="{06D63699-4A43-4872-BFA8-6D9D7069216A}" type="presParOf" srcId="{AB0CDB88-FF5C-41C8-ACF5-FF594ACC6E5B}" destId="{D96B4736-3FC4-4D2E-B9B9-67228B506B1D}" srcOrd="0" destOrd="0" presId="urn:microsoft.com/office/officeart/2005/8/layout/cycle2"/>
    <dgm:cxn modelId="{0DCB82FB-EBC6-4EFA-8A87-4331DC64634D}" type="presParOf" srcId="{D139BEB1-3E28-41C8-8B6A-E590C050984F}" destId="{247FEC00-9506-40D7-B143-1C030B58E092}" srcOrd="14" destOrd="0" presId="urn:microsoft.com/office/officeart/2005/8/layout/cycle2"/>
    <dgm:cxn modelId="{0602870D-7935-4C65-8156-2E6E26862D26}" type="presParOf" srcId="{D139BEB1-3E28-41C8-8B6A-E590C050984F}" destId="{E2A218BA-F058-4A2F-8CD9-B1A18EE5E911}" srcOrd="15" destOrd="0" presId="urn:microsoft.com/office/officeart/2005/8/layout/cycle2"/>
    <dgm:cxn modelId="{75361E7F-D391-4076-85BE-1A05F0E00010}" type="presParOf" srcId="{E2A218BA-F058-4A2F-8CD9-B1A18EE5E911}" destId="{D89A1DA4-20A4-4CAD-B239-9C36205C8515}" srcOrd="0" destOrd="0" presId="urn:microsoft.com/office/officeart/2005/8/layout/cycle2"/>
  </dgm:cxnLst>
  <dgm:bg>
    <a:effectLst>
      <a:glow rad="1397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89B84-793B-415E-98EB-F57DB1A20FC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6A9227-EF5D-4657-8642-036859D9158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Стресс-менеджмент</a:t>
          </a:r>
        </a:p>
      </dgm:t>
    </dgm:pt>
    <dgm:pt modelId="{73804A63-0AE3-4992-804F-1AC6E3D46F9B}" type="parTrans" cxnId="{9C2F8347-F515-411E-8A08-12BA2D6BA1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00F3A3-C392-4999-B23E-D70D9F68CE2E}" type="sibTrans" cxnId="{9C2F8347-F515-411E-8A08-12BA2D6BA11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EBB78-A462-454E-9053-6C8C33B9560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Искусство</a:t>
          </a:r>
        </a:p>
      </dgm:t>
    </dgm:pt>
    <dgm:pt modelId="{42B16C21-127A-4FB0-B733-34168A049E7F}" type="parTrans" cxnId="{2A8E98C4-9AB8-4D43-ABC3-1FB40EE853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B1CFB-66A7-4252-953F-10F15CE62DC8}" type="sibTrans" cxnId="{2A8E98C4-9AB8-4D43-ABC3-1FB40EE8539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234E4-AFCB-4F5C-85EE-CFCE1BE2CF1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Модификация образа жизни и мышления</a:t>
          </a:r>
        </a:p>
      </dgm:t>
    </dgm:pt>
    <dgm:pt modelId="{FB947B45-24F0-4B39-9D3B-C8A9A5419F8E}" type="parTrans" cxnId="{5336C9DE-343C-4C8F-B437-B4D4F326EC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52BEBB-23F2-4670-96C7-AA3DE3943797}" type="sibTrans" cxnId="{5336C9DE-343C-4C8F-B437-B4D4F326ECB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BD302-6824-4984-BFC2-D8C8B6B1F37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самопомощи</a:t>
          </a:r>
        </a:p>
      </dgm:t>
    </dgm:pt>
    <dgm:pt modelId="{3183703F-FD6B-48F0-B6E3-8624AC61A257}" type="parTrans" cxnId="{FDD3D302-1016-424F-A875-20CCC25F3E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0EF606-A883-4BBC-9D48-7045BC3587F3}" type="sibTrans" cxnId="{FDD3D302-1016-424F-A875-20CCC25F3E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F47BF-EE86-4D06-9D74-65551E5EC4ED}" type="pres">
      <dgm:prSet presAssocID="{D3889B84-793B-415E-98EB-F57DB1A20FC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FE63E3-1613-4A6F-8AE6-A6045728EF43}" type="pres">
      <dgm:prSet presAssocID="{C66A9227-EF5D-4657-8642-036859D9158F}" presName="centerShape" presStyleLbl="node0" presStyleIdx="0" presStyleCnt="1"/>
      <dgm:spPr/>
    </dgm:pt>
    <dgm:pt modelId="{8495D37D-9D59-49FC-9216-576F81848AEA}" type="pres">
      <dgm:prSet presAssocID="{F64EBB78-A462-454E-9053-6C8C33B95601}" presName="node" presStyleLbl="node1" presStyleIdx="0" presStyleCnt="3" custScaleX="115366" custRadScaleRad="94145" custRadScaleInc="-19907">
        <dgm:presLayoutVars>
          <dgm:bulletEnabled val="1"/>
        </dgm:presLayoutVars>
      </dgm:prSet>
      <dgm:spPr/>
    </dgm:pt>
    <dgm:pt modelId="{42697760-2442-464B-BE8F-811EB38AAD21}" type="pres">
      <dgm:prSet presAssocID="{F64EBB78-A462-454E-9053-6C8C33B95601}" presName="dummy" presStyleCnt="0"/>
      <dgm:spPr/>
    </dgm:pt>
    <dgm:pt modelId="{4E4876A0-ACEC-469E-9A63-7D15125FBFEC}" type="pres">
      <dgm:prSet presAssocID="{6F0B1CFB-66A7-4252-953F-10F15CE62DC8}" presName="sibTrans" presStyleLbl="sibTrans2D1" presStyleIdx="0" presStyleCnt="3"/>
      <dgm:spPr/>
    </dgm:pt>
    <dgm:pt modelId="{E05AD508-2DDA-4CFB-9E62-A3D81776942C}" type="pres">
      <dgm:prSet presAssocID="{5CA234E4-AFCB-4F5C-85EE-CFCE1BE2CF19}" presName="node" presStyleLbl="node1" presStyleIdx="1" presStyleCnt="3" custScaleX="133033" custScaleY="116885" custRadScaleRad="104241" custRadScaleInc="-38318">
        <dgm:presLayoutVars>
          <dgm:bulletEnabled val="1"/>
        </dgm:presLayoutVars>
      </dgm:prSet>
      <dgm:spPr/>
    </dgm:pt>
    <dgm:pt modelId="{F88FB80E-53C8-4D06-AC97-3D71B7EAAFD8}" type="pres">
      <dgm:prSet presAssocID="{5CA234E4-AFCB-4F5C-85EE-CFCE1BE2CF19}" presName="dummy" presStyleCnt="0"/>
      <dgm:spPr/>
    </dgm:pt>
    <dgm:pt modelId="{2A95700F-A45A-49DB-A560-55B1885D04EF}" type="pres">
      <dgm:prSet presAssocID="{6352BEBB-23F2-4670-96C7-AA3DE3943797}" presName="sibTrans" presStyleLbl="sibTrans2D1" presStyleIdx="1" presStyleCnt="3"/>
      <dgm:spPr/>
    </dgm:pt>
    <dgm:pt modelId="{89050867-2ACF-4B9B-8C30-80AF04DD0DD4}" type="pres">
      <dgm:prSet presAssocID="{8DBBD302-6824-4984-BFC2-D8C8B6B1F378}" presName="node" presStyleLbl="node1" presStyleIdx="2" presStyleCnt="3" custScaleX="135514" custRadScaleRad="100747" custRadScaleInc="53372">
        <dgm:presLayoutVars>
          <dgm:bulletEnabled val="1"/>
        </dgm:presLayoutVars>
      </dgm:prSet>
      <dgm:spPr/>
    </dgm:pt>
    <dgm:pt modelId="{BE32637D-E5CA-4AC8-A2B0-6449BE944FFF}" type="pres">
      <dgm:prSet presAssocID="{8DBBD302-6824-4984-BFC2-D8C8B6B1F378}" presName="dummy" presStyleCnt="0"/>
      <dgm:spPr/>
    </dgm:pt>
    <dgm:pt modelId="{050AFBBD-A201-4DBF-B525-1E3449433B9E}" type="pres">
      <dgm:prSet presAssocID="{440EF606-A883-4BBC-9D48-7045BC3587F3}" presName="sibTrans" presStyleLbl="sibTrans2D1" presStyleIdx="2" presStyleCnt="3"/>
      <dgm:spPr/>
    </dgm:pt>
  </dgm:ptLst>
  <dgm:cxnLst>
    <dgm:cxn modelId="{FDD3D302-1016-424F-A875-20CCC25F3E8C}" srcId="{C66A9227-EF5D-4657-8642-036859D9158F}" destId="{8DBBD302-6824-4984-BFC2-D8C8B6B1F378}" srcOrd="2" destOrd="0" parTransId="{3183703F-FD6B-48F0-B6E3-8624AC61A257}" sibTransId="{440EF606-A883-4BBC-9D48-7045BC3587F3}"/>
    <dgm:cxn modelId="{E4BAF00F-3FD6-417C-9A51-7F5EB1690AEF}" type="presOf" srcId="{5CA234E4-AFCB-4F5C-85EE-CFCE1BE2CF19}" destId="{E05AD508-2DDA-4CFB-9E62-A3D81776942C}" srcOrd="0" destOrd="0" presId="urn:microsoft.com/office/officeart/2005/8/layout/radial6"/>
    <dgm:cxn modelId="{A0217523-67F8-41FF-94DE-52121FF71901}" type="presOf" srcId="{F64EBB78-A462-454E-9053-6C8C33B95601}" destId="{8495D37D-9D59-49FC-9216-576F81848AEA}" srcOrd="0" destOrd="0" presId="urn:microsoft.com/office/officeart/2005/8/layout/radial6"/>
    <dgm:cxn modelId="{08169433-4A85-4433-87AF-969FC50F480E}" type="presOf" srcId="{440EF606-A883-4BBC-9D48-7045BC3587F3}" destId="{050AFBBD-A201-4DBF-B525-1E3449433B9E}" srcOrd="0" destOrd="0" presId="urn:microsoft.com/office/officeart/2005/8/layout/radial6"/>
    <dgm:cxn modelId="{9C2F8347-F515-411E-8A08-12BA2D6BA116}" srcId="{D3889B84-793B-415E-98EB-F57DB1A20FCB}" destId="{C66A9227-EF5D-4657-8642-036859D9158F}" srcOrd="0" destOrd="0" parTransId="{73804A63-0AE3-4992-804F-1AC6E3D46F9B}" sibTransId="{E900F3A3-C392-4999-B23E-D70D9F68CE2E}"/>
    <dgm:cxn modelId="{9EE5E786-04BE-41AA-AA43-C17CD2C742D5}" type="presOf" srcId="{6352BEBB-23F2-4670-96C7-AA3DE3943797}" destId="{2A95700F-A45A-49DB-A560-55B1885D04EF}" srcOrd="0" destOrd="0" presId="urn:microsoft.com/office/officeart/2005/8/layout/radial6"/>
    <dgm:cxn modelId="{791ED89B-C91E-4F1D-A12F-90FCC190CF56}" type="presOf" srcId="{C66A9227-EF5D-4657-8642-036859D9158F}" destId="{49FE63E3-1613-4A6F-8AE6-A6045728EF43}" srcOrd="0" destOrd="0" presId="urn:microsoft.com/office/officeart/2005/8/layout/radial6"/>
    <dgm:cxn modelId="{0679E6B1-ECCE-49A5-B68F-31BD886A16C4}" type="presOf" srcId="{8DBBD302-6824-4984-BFC2-D8C8B6B1F378}" destId="{89050867-2ACF-4B9B-8C30-80AF04DD0DD4}" srcOrd="0" destOrd="0" presId="urn:microsoft.com/office/officeart/2005/8/layout/radial6"/>
    <dgm:cxn modelId="{7F55C0BD-93D3-49AE-8846-B564F0C21861}" type="presOf" srcId="{D3889B84-793B-415E-98EB-F57DB1A20FCB}" destId="{9F6F47BF-EE86-4D06-9D74-65551E5EC4ED}" srcOrd="0" destOrd="0" presId="urn:microsoft.com/office/officeart/2005/8/layout/radial6"/>
    <dgm:cxn modelId="{2A8E98C4-9AB8-4D43-ABC3-1FB40EE85396}" srcId="{C66A9227-EF5D-4657-8642-036859D9158F}" destId="{F64EBB78-A462-454E-9053-6C8C33B95601}" srcOrd="0" destOrd="0" parTransId="{42B16C21-127A-4FB0-B733-34168A049E7F}" sibTransId="{6F0B1CFB-66A7-4252-953F-10F15CE62DC8}"/>
    <dgm:cxn modelId="{73206FCA-EA35-4B81-85F3-DCF42CFE66A8}" type="presOf" srcId="{6F0B1CFB-66A7-4252-953F-10F15CE62DC8}" destId="{4E4876A0-ACEC-469E-9A63-7D15125FBFEC}" srcOrd="0" destOrd="0" presId="urn:microsoft.com/office/officeart/2005/8/layout/radial6"/>
    <dgm:cxn modelId="{5336C9DE-343C-4C8F-B437-B4D4F326ECB2}" srcId="{C66A9227-EF5D-4657-8642-036859D9158F}" destId="{5CA234E4-AFCB-4F5C-85EE-CFCE1BE2CF19}" srcOrd="1" destOrd="0" parTransId="{FB947B45-24F0-4B39-9D3B-C8A9A5419F8E}" sibTransId="{6352BEBB-23F2-4670-96C7-AA3DE3943797}"/>
    <dgm:cxn modelId="{6BE226EE-A15E-4A8E-A7E1-6DC4CB0DE0C8}" type="presParOf" srcId="{9F6F47BF-EE86-4D06-9D74-65551E5EC4ED}" destId="{49FE63E3-1613-4A6F-8AE6-A6045728EF43}" srcOrd="0" destOrd="0" presId="urn:microsoft.com/office/officeart/2005/8/layout/radial6"/>
    <dgm:cxn modelId="{A53B8E51-A04E-45C3-A58D-474914C3BB26}" type="presParOf" srcId="{9F6F47BF-EE86-4D06-9D74-65551E5EC4ED}" destId="{8495D37D-9D59-49FC-9216-576F81848AEA}" srcOrd="1" destOrd="0" presId="urn:microsoft.com/office/officeart/2005/8/layout/radial6"/>
    <dgm:cxn modelId="{D28FEFEF-C546-4372-A2A2-42A42BD6878E}" type="presParOf" srcId="{9F6F47BF-EE86-4D06-9D74-65551E5EC4ED}" destId="{42697760-2442-464B-BE8F-811EB38AAD21}" srcOrd="2" destOrd="0" presId="urn:microsoft.com/office/officeart/2005/8/layout/radial6"/>
    <dgm:cxn modelId="{625C92F9-2B8A-4760-A414-2E41055293F4}" type="presParOf" srcId="{9F6F47BF-EE86-4D06-9D74-65551E5EC4ED}" destId="{4E4876A0-ACEC-469E-9A63-7D15125FBFEC}" srcOrd="3" destOrd="0" presId="urn:microsoft.com/office/officeart/2005/8/layout/radial6"/>
    <dgm:cxn modelId="{7C4C99A5-CCA7-4D25-81D0-F1A5962D86F7}" type="presParOf" srcId="{9F6F47BF-EE86-4D06-9D74-65551E5EC4ED}" destId="{E05AD508-2DDA-4CFB-9E62-A3D81776942C}" srcOrd="4" destOrd="0" presId="urn:microsoft.com/office/officeart/2005/8/layout/radial6"/>
    <dgm:cxn modelId="{AB591431-71AD-4656-9CDD-66E2F5C9D56F}" type="presParOf" srcId="{9F6F47BF-EE86-4D06-9D74-65551E5EC4ED}" destId="{F88FB80E-53C8-4D06-AC97-3D71B7EAAFD8}" srcOrd="5" destOrd="0" presId="urn:microsoft.com/office/officeart/2005/8/layout/radial6"/>
    <dgm:cxn modelId="{BBC1A6AB-618C-4ED3-B40F-484B50DF9790}" type="presParOf" srcId="{9F6F47BF-EE86-4D06-9D74-65551E5EC4ED}" destId="{2A95700F-A45A-49DB-A560-55B1885D04EF}" srcOrd="6" destOrd="0" presId="urn:microsoft.com/office/officeart/2005/8/layout/radial6"/>
    <dgm:cxn modelId="{A6D7E9D8-B40E-45ED-A5BB-ACAB783380E3}" type="presParOf" srcId="{9F6F47BF-EE86-4D06-9D74-65551E5EC4ED}" destId="{89050867-2ACF-4B9B-8C30-80AF04DD0DD4}" srcOrd="7" destOrd="0" presId="urn:microsoft.com/office/officeart/2005/8/layout/radial6"/>
    <dgm:cxn modelId="{DCB54A38-84C1-4DDF-92DB-4D658BEA2D97}" type="presParOf" srcId="{9F6F47BF-EE86-4D06-9D74-65551E5EC4ED}" destId="{BE32637D-E5CA-4AC8-A2B0-6449BE944FFF}" srcOrd="8" destOrd="0" presId="urn:microsoft.com/office/officeart/2005/8/layout/radial6"/>
    <dgm:cxn modelId="{510F5FBE-BC40-400B-878A-95084E9F72E8}" type="presParOf" srcId="{9F6F47BF-EE86-4D06-9D74-65551E5EC4ED}" destId="{050AFBBD-A201-4DBF-B525-1E3449433B9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B0EF2-C1A1-4622-B4FE-2E9EC6DFAE6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C8814-7556-475C-A645-F56A206B02A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en-US" sz="1400" dirty="0">
              <a:solidFill>
                <a:srgbClr val="0A40C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-s</a:t>
          </a:r>
          <a:r>
            <a: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pecific</a:t>
          </a:r>
          <a:r>
            <a:rPr lang="en-US"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конкретная, четко сформулированная.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3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Что?</a:t>
          </a:r>
          <a:endParaRPr lang="ru-RU" sz="1300" dirty="0">
            <a:solidFill>
              <a:schemeClr val="accent5"/>
            </a:solidFill>
          </a:endParaRPr>
        </a:p>
      </dgm:t>
    </dgm:pt>
    <dgm:pt modelId="{F9DD61A1-0311-4797-9D21-C108891FC09E}" type="parTrans" cxnId="{C1C37EC3-FDAE-4BDC-8D2B-6CF7C338F51D}">
      <dgm:prSet/>
      <dgm:spPr/>
      <dgm:t>
        <a:bodyPr/>
        <a:lstStyle/>
        <a:p>
          <a:endParaRPr lang="ru-RU"/>
        </a:p>
      </dgm:t>
    </dgm:pt>
    <dgm:pt modelId="{2233F782-AA14-4421-AD93-59A2FCBAF31C}" type="sibTrans" cxnId="{C1C37EC3-FDAE-4BDC-8D2B-6CF7C338F51D}">
      <dgm:prSet/>
      <dgm:spPr/>
      <dgm:t>
        <a:bodyPr/>
        <a:lstStyle/>
        <a:p>
          <a:endParaRPr lang="ru-RU"/>
        </a:p>
      </dgm:t>
    </dgm:pt>
    <dgm:pt modelId="{8FB4C097-BB42-4205-BB29-4E550C1A7521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en-US" sz="1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 – </a:t>
          </a:r>
          <a:r>
            <a:rPr lang="en-US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easurable</a:t>
          </a:r>
          <a:r>
            <a:rPr lang="en-US"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измеримая, имеющая количественные или качественные параметры.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3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Сколько?</a:t>
          </a:r>
          <a:endParaRPr lang="ru-RU" sz="1300" dirty="0">
            <a:solidFill>
              <a:schemeClr val="accent5"/>
            </a:solidFill>
          </a:endParaRPr>
        </a:p>
      </dgm:t>
    </dgm:pt>
    <dgm:pt modelId="{6C37F7B4-D3AC-464D-9F58-81B1160EA27D}" type="parTrans" cxnId="{8A7A7F1E-5556-44A9-9E3D-EC66C2DF0A24}">
      <dgm:prSet/>
      <dgm:spPr/>
      <dgm:t>
        <a:bodyPr/>
        <a:lstStyle/>
        <a:p>
          <a:endParaRPr lang="ru-RU"/>
        </a:p>
      </dgm:t>
    </dgm:pt>
    <dgm:pt modelId="{624D205B-C737-4210-A433-35EF9494E558}" type="sibTrans" cxnId="{8A7A7F1E-5556-44A9-9E3D-EC66C2DF0A24}">
      <dgm:prSet/>
      <dgm:spPr/>
      <dgm:t>
        <a:bodyPr/>
        <a:lstStyle/>
        <a:p>
          <a:endParaRPr lang="ru-RU"/>
        </a:p>
      </dgm:t>
    </dgm:pt>
    <dgm:pt modelId="{A951595F-34B7-413E-A736-9888BF30FCE8}">
      <dgm:prSet phldrT="[Текст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 - a</a:t>
          </a:r>
          <a:r>
            <a: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chievable-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достижимая,  реалистичная.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Могу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ru-RU" dirty="0"/>
        </a:p>
      </dgm:t>
    </dgm:pt>
    <dgm:pt modelId="{5E757121-1DFC-47CE-A8A3-99CC5CA023FE}" type="parTrans" cxnId="{EBA35A63-C2D4-4B4A-8EAB-D92EC5325866}">
      <dgm:prSet/>
      <dgm:spPr/>
      <dgm:t>
        <a:bodyPr/>
        <a:lstStyle/>
        <a:p>
          <a:endParaRPr lang="ru-RU"/>
        </a:p>
      </dgm:t>
    </dgm:pt>
    <dgm:pt modelId="{CC92860D-9FDF-4AA7-B135-3D45DA9CC43F}" type="sibTrans" cxnId="{EBA35A63-C2D4-4B4A-8EAB-D92EC5325866}">
      <dgm:prSet/>
      <dgm:spPr/>
      <dgm:t>
        <a:bodyPr/>
        <a:lstStyle/>
        <a:p>
          <a:endParaRPr lang="ru-RU"/>
        </a:p>
      </dgm:t>
    </dgm:pt>
    <dgm:pt modelId="{F0265543-BE2E-47F8-ADA6-084B11418D23}">
      <dgm:prSet phldrT="[Текст]"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  -  r</a:t>
          </a:r>
          <a:r>
            <a: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elevant-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уместная,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важная,согласованная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другими целями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Необходимо!</a:t>
          </a:r>
          <a:endParaRPr lang="ru-RU" dirty="0">
            <a:solidFill>
              <a:schemeClr val="accent5"/>
            </a:solidFill>
          </a:endParaRPr>
        </a:p>
      </dgm:t>
    </dgm:pt>
    <dgm:pt modelId="{0CAAAA1A-B6C5-4425-BAF6-82334BFEE77F}" type="parTrans" cxnId="{1FE4FA46-B122-4494-8043-51D1566F53B3}">
      <dgm:prSet/>
      <dgm:spPr/>
      <dgm:t>
        <a:bodyPr/>
        <a:lstStyle/>
        <a:p>
          <a:endParaRPr lang="ru-RU"/>
        </a:p>
      </dgm:t>
    </dgm:pt>
    <dgm:pt modelId="{C6DD55E5-F46E-4D72-B0B4-C34043886186}" type="sibTrans" cxnId="{1FE4FA46-B122-4494-8043-51D1566F53B3}">
      <dgm:prSet/>
      <dgm:spPr/>
      <dgm:t>
        <a:bodyPr/>
        <a:lstStyle/>
        <a:p>
          <a:endParaRPr lang="ru-RU"/>
        </a:p>
      </dgm:t>
    </dgm:pt>
    <dgm:pt modelId="{B4860515-CCD8-4065-B5BC-4AB9A596E42D}">
      <dgm:prSet/>
      <dgm:spPr>
        <a:solidFill>
          <a:schemeClr val="bg2"/>
        </a:solidFill>
      </dgm:spPr>
      <dgm:t>
        <a:bodyPr/>
        <a:lstStyle/>
        <a:p>
          <a:r>
            <a: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dirty="0">
              <a:solidFill>
                <a:schemeClr val="accent5">
                  <a:lumMod val="60000"/>
                  <a:lumOff val="40000"/>
                </a:schemeClr>
              </a:solidFill>
            </a:rPr>
            <a:t>  - </a:t>
          </a:r>
          <a:r>
            <a:rPr lang="en-US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ime-bound-</a:t>
          </a:r>
          <a:r>
            <a: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ограниченная во времени.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Когда?</a:t>
          </a:r>
          <a:endParaRPr lang="en-US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800AB-0934-4C54-A6C9-D7E7CB5DA3EB}" type="parTrans" cxnId="{E993EC82-9BAC-493B-94A6-FF51D793C584}">
      <dgm:prSet/>
      <dgm:spPr/>
      <dgm:t>
        <a:bodyPr/>
        <a:lstStyle/>
        <a:p>
          <a:endParaRPr lang="ru-RU"/>
        </a:p>
      </dgm:t>
    </dgm:pt>
    <dgm:pt modelId="{432CCE20-F7BC-4357-8C44-6BE954213E06}" type="sibTrans" cxnId="{E993EC82-9BAC-493B-94A6-FF51D793C584}">
      <dgm:prSet/>
      <dgm:spPr/>
      <dgm:t>
        <a:bodyPr/>
        <a:lstStyle/>
        <a:p>
          <a:endParaRPr lang="ru-RU"/>
        </a:p>
      </dgm:t>
    </dgm:pt>
    <dgm:pt modelId="{95BD654D-DE11-4652-A5BB-AA53AE9928AA}" type="pres">
      <dgm:prSet presAssocID="{F83B0EF2-C1A1-4622-B4FE-2E9EC6DFAE69}" presName="Name0" presStyleCnt="0">
        <dgm:presLayoutVars>
          <dgm:dir/>
          <dgm:resizeHandles val="exact"/>
        </dgm:presLayoutVars>
      </dgm:prSet>
      <dgm:spPr/>
    </dgm:pt>
    <dgm:pt modelId="{5B72D32A-82E2-4524-B9A3-D7402FB6758E}" type="pres">
      <dgm:prSet presAssocID="{F83B0EF2-C1A1-4622-B4FE-2E9EC6DFAE69}" presName="cycle" presStyleCnt="0"/>
      <dgm:spPr/>
    </dgm:pt>
    <dgm:pt modelId="{AD49FF5C-F8D7-4B70-A46F-636852839E10}" type="pres">
      <dgm:prSet presAssocID="{5E7C8814-7556-475C-A645-F56A206B02A5}" presName="nodeFirstNode" presStyleLbl="node1" presStyleIdx="0" presStyleCnt="5">
        <dgm:presLayoutVars>
          <dgm:bulletEnabled val="1"/>
        </dgm:presLayoutVars>
      </dgm:prSet>
      <dgm:spPr/>
    </dgm:pt>
    <dgm:pt modelId="{6F3C4AE6-64B9-4C6A-B8A6-376BF1BE3A2C}" type="pres">
      <dgm:prSet presAssocID="{2233F782-AA14-4421-AD93-59A2FCBAF31C}" presName="sibTransFirstNode" presStyleLbl="bgShp" presStyleIdx="0" presStyleCnt="1"/>
      <dgm:spPr/>
    </dgm:pt>
    <dgm:pt modelId="{1D9505CB-3C12-472B-A01C-E81C08835709}" type="pres">
      <dgm:prSet presAssocID="{8FB4C097-BB42-4205-BB29-4E550C1A7521}" presName="nodeFollowingNodes" presStyleLbl="node1" presStyleIdx="1" presStyleCnt="5">
        <dgm:presLayoutVars>
          <dgm:bulletEnabled val="1"/>
        </dgm:presLayoutVars>
      </dgm:prSet>
      <dgm:spPr/>
    </dgm:pt>
    <dgm:pt modelId="{751743BB-59B1-4494-BD44-DCF89D81FE0A}" type="pres">
      <dgm:prSet presAssocID="{A951595F-34B7-413E-A736-9888BF30FCE8}" presName="nodeFollowingNodes" presStyleLbl="node1" presStyleIdx="2" presStyleCnt="5" custRadScaleRad="107911" custRadScaleInc="-27019">
        <dgm:presLayoutVars>
          <dgm:bulletEnabled val="1"/>
        </dgm:presLayoutVars>
      </dgm:prSet>
      <dgm:spPr/>
    </dgm:pt>
    <dgm:pt modelId="{443F7A81-9708-4A6A-B29B-001A7668CAC9}" type="pres">
      <dgm:prSet presAssocID="{F0265543-BE2E-47F8-ADA6-084B11418D23}" presName="nodeFollowingNodes" presStyleLbl="node1" presStyleIdx="3" presStyleCnt="5" custRadScaleRad="109570" custRadScaleInc="25887">
        <dgm:presLayoutVars>
          <dgm:bulletEnabled val="1"/>
        </dgm:presLayoutVars>
      </dgm:prSet>
      <dgm:spPr/>
    </dgm:pt>
    <dgm:pt modelId="{25051A84-4518-4525-8EA1-1FB9421DF427}" type="pres">
      <dgm:prSet presAssocID="{B4860515-CCD8-4065-B5BC-4AB9A596E42D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498660A-31BF-4B4F-8656-4391DAD462F1}" type="presOf" srcId="{B4860515-CCD8-4065-B5BC-4AB9A596E42D}" destId="{25051A84-4518-4525-8EA1-1FB9421DF427}" srcOrd="0" destOrd="0" presId="urn:microsoft.com/office/officeart/2005/8/layout/cycle3"/>
    <dgm:cxn modelId="{9910D51A-306F-4C61-8F37-8C0964140FC8}" type="presOf" srcId="{8FB4C097-BB42-4205-BB29-4E550C1A7521}" destId="{1D9505CB-3C12-472B-A01C-E81C08835709}" srcOrd="0" destOrd="0" presId="urn:microsoft.com/office/officeart/2005/8/layout/cycle3"/>
    <dgm:cxn modelId="{8A7A7F1E-5556-44A9-9E3D-EC66C2DF0A24}" srcId="{F83B0EF2-C1A1-4622-B4FE-2E9EC6DFAE69}" destId="{8FB4C097-BB42-4205-BB29-4E550C1A7521}" srcOrd="1" destOrd="0" parTransId="{6C37F7B4-D3AC-464D-9F58-81B1160EA27D}" sibTransId="{624D205B-C737-4210-A433-35EF9494E558}"/>
    <dgm:cxn modelId="{A3A68C5C-320B-459C-AC35-F13AB3B95006}" type="presOf" srcId="{A951595F-34B7-413E-A736-9888BF30FCE8}" destId="{751743BB-59B1-4494-BD44-DCF89D81FE0A}" srcOrd="0" destOrd="0" presId="urn:microsoft.com/office/officeart/2005/8/layout/cycle3"/>
    <dgm:cxn modelId="{EBA35A63-C2D4-4B4A-8EAB-D92EC5325866}" srcId="{F83B0EF2-C1A1-4622-B4FE-2E9EC6DFAE69}" destId="{A951595F-34B7-413E-A736-9888BF30FCE8}" srcOrd="2" destOrd="0" parTransId="{5E757121-1DFC-47CE-A8A3-99CC5CA023FE}" sibTransId="{CC92860D-9FDF-4AA7-B135-3D45DA9CC43F}"/>
    <dgm:cxn modelId="{1FE4FA46-B122-4494-8043-51D1566F53B3}" srcId="{F83B0EF2-C1A1-4622-B4FE-2E9EC6DFAE69}" destId="{F0265543-BE2E-47F8-ADA6-084B11418D23}" srcOrd="3" destOrd="0" parTransId="{0CAAAA1A-B6C5-4425-BAF6-82334BFEE77F}" sibTransId="{C6DD55E5-F46E-4D72-B0B4-C34043886186}"/>
    <dgm:cxn modelId="{E993EC82-9BAC-493B-94A6-FF51D793C584}" srcId="{F83B0EF2-C1A1-4622-B4FE-2E9EC6DFAE69}" destId="{B4860515-CCD8-4065-B5BC-4AB9A596E42D}" srcOrd="4" destOrd="0" parTransId="{BA1800AB-0934-4C54-A6C9-D7E7CB5DA3EB}" sibTransId="{432CCE20-F7BC-4357-8C44-6BE954213E06}"/>
    <dgm:cxn modelId="{E9C19C94-EAC7-4E96-A961-C4C6DCA1F615}" type="presOf" srcId="{5E7C8814-7556-475C-A645-F56A206B02A5}" destId="{AD49FF5C-F8D7-4B70-A46F-636852839E10}" srcOrd="0" destOrd="0" presId="urn:microsoft.com/office/officeart/2005/8/layout/cycle3"/>
    <dgm:cxn modelId="{9AF6F4A0-1993-4ECE-B8F4-3A926B413C48}" type="presOf" srcId="{F83B0EF2-C1A1-4622-B4FE-2E9EC6DFAE69}" destId="{95BD654D-DE11-4652-A5BB-AA53AE9928AA}" srcOrd="0" destOrd="0" presId="urn:microsoft.com/office/officeart/2005/8/layout/cycle3"/>
    <dgm:cxn modelId="{8179FCAB-1A46-4EF3-8D47-1C6DD15E8934}" type="presOf" srcId="{F0265543-BE2E-47F8-ADA6-084B11418D23}" destId="{443F7A81-9708-4A6A-B29B-001A7668CAC9}" srcOrd="0" destOrd="0" presId="urn:microsoft.com/office/officeart/2005/8/layout/cycle3"/>
    <dgm:cxn modelId="{C1C37EC3-FDAE-4BDC-8D2B-6CF7C338F51D}" srcId="{F83B0EF2-C1A1-4622-B4FE-2E9EC6DFAE69}" destId="{5E7C8814-7556-475C-A645-F56A206B02A5}" srcOrd="0" destOrd="0" parTransId="{F9DD61A1-0311-4797-9D21-C108891FC09E}" sibTransId="{2233F782-AA14-4421-AD93-59A2FCBAF31C}"/>
    <dgm:cxn modelId="{18CA17CF-73A2-4205-8C26-A732AC7A2085}" type="presOf" srcId="{2233F782-AA14-4421-AD93-59A2FCBAF31C}" destId="{6F3C4AE6-64B9-4C6A-B8A6-376BF1BE3A2C}" srcOrd="0" destOrd="0" presId="urn:microsoft.com/office/officeart/2005/8/layout/cycle3"/>
    <dgm:cxn modelId="{454D3E9C-A071-4E10-8F1A-A09A2728D76E}" type="presParOf" srcId="{95BD654D-DE11-4652-A5BB-AA53AE9928AA}" destId="{5B72D32A-82E2-4524-B9A3-D7402FB6758E}" srcOrd="0" destOrd="0" presId="urn:microsoft.com/office/officeart/2005/8/layout/cycle3"/>
    <dgm:cxn modelId="{1A9C84FD-4DFD-44F1-B4C0-7560518B8E36}" type="presParOf" srcId="{5B72D32A-82E2-4524-B9A3-D7402FB6758E}" destId="{AD49FF5C-F8D7-4B70-A46F-636852839E10}" srcOrd="0" destOrd="0" presId="urn:microsoft.com/office/officeart/2005/8/layout/cycle3"/>
    <dgm:cxn modelId="{D2196382-6161-4FA4-B625-63916726F236}" type="presParOf" srcId="{5B72D32A-82E2-4524-B9A3-D7402FB6758E}" destId="{6F3C4AE6-64B9-4C6A-B8A6-376BF1BE3A2C}" srcOrd="1" destOrd="0" presId="urn:microsoft.com/office/officeart/2005/8/layout/cycle3"/>
    <dgm:cxn modelId="{E0EF6C5A-2ED0-48C5-AB0C-81F9A5494E55}" type="presParOf" srcId="{5B72D32A-82E2-4524-B9A3-D7402FB6758E}" destId="{1D9505CB-3C12-472B-A01C-E81C08835709}" srcOrd="2" destOrd="0" presId="urn:microsoft.com/office/officeart/2005/8/layout/cycle3"/>
    <dgm:cxn modelId="{9F00BA47-9DBC-44EE-AFE8-AE7FF4CD68EF}" type="presParOf" srcId="{5B72D32A-82E2-4524-B9A3-D7402FB6758E}" destId="{751743BB-59B1-4494-BD44-DCF89D81FE0A}" srcOrd="3" destOrd="0" presId="urn:microsoft.com/office/officeart/2005/8/layout/cycle3"/>
    <dgm:cxn modelId="{6D12C4AF-0177-4A6E-BBEC-5A2C2BA4C015}" type="presParOf" srcId="{5B72D32A-82E2-4524-B9A3-D7402FB6758E}" destId="{443F7A81-9708-4A6A-B29B-001A7668CAC9}" srcOrd="4" destOrd="0" presId="urn:microsoft.com/office/officeart/2005/8/layout/cycle3"/>
    <dgm:cxn modelId="{CF85D162-17B3-4FB3-B7E7-6308E0627290}" type="presParOf" srcId="{5B72D32A-82E2-4524-B9A3-D7402FB6758E}" destId="{25051A84-4518-4525-8EA1-1FB9421DF42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8BEA4-1E85-46EC-A6B5-D47B2144E88B}">
      <dsp:nvSpPr>
        <dsp:cNvPr id="0" name=""/>
        <dsp:cNvSpPr/>
      </dsp:nvSpPr>
      <dsp:spPr>
        <a:xfrm>
          <a:off x="0" y="0"/>
          <a:ext cx="8596312" cy="2061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9CDB-0C16-4C49-9697-64AA909BA338}">
      <dsp:nvSpPr>
        <dsp:cNvPr id="0" name=""/>
        <dsp:cNvSpPr/>
      </dsp:nvSpPr>
      <dsp:spPr>
        <a:xfrm>
          <a:off x="257889" y="265409"/>
          <a:ext cx="2525166" cy="15306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F745E-B9BD-401F-AE1F-8D80C8A5DAA2}">
      <dsp:nvSpPr>
        <dsp:cNvPr id="0" name=""/>
        <dsp:cNvSpPr/>
      </dsp:nvSpPr>
      <dsp:spPr>
        <a:xfrm rot="10800000">
          <a:off x="275818" y="2029687"/>
          <a:ext cx="2525166" cy="25195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Химические: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Наркомания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Токсикомания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Алкоголизм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Никотиновая зависимость</a:t>
          </a:r>
        </a:p>
      </dsp:txBody>
      <dsp:txXfrm rot="10800000">
        <a:off x="353302" y="2029687"/>
        <a:ext cx="2370198" cy="2442046"/>
      </dsp:txXfrm>
    </dsp:sp>
    <dsp:sp modelId="{A4C9ACB1-7E67-49CB-98CF-F60AEAFAA9C4}">
      <dsp:nvSpPr>
        <dsp:cNvPr id="0" name=""/>
        <dsp:cNvSpPr/>
      </dsp:nvSpPr>
      <dsp:spPr>
        <a:xfrm>
          <a:off x="3035572" y="274139"/>
          <a:ext cx="2525166" cy="15131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A2D3C-64E5-4F56-B175-F8945CC15244}">
      <dsp:nvSpPr>
        <dsp:cNvPr id="0" name=""/>
        <dsp:cNvSpPr/>
      </dsp:nvSpPr>
      <dsp:spPr>
        <a:xfrm rot="10800000">
          <a:off x="3035572" y="2061433"/>
          <a:ext cx="2525166" cy="25195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Нехимические: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Гемблинг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лудомания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Шопоголизм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Интернет-зависимость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Любовная зависимость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Со-зависимость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Религиозные(секты)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Трудоголизм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13056" y="2061433"/>
        <a:ext cx="2370198" cy="2442046"/>
      </dsp:txXfrm>
    </dsp:sp>
    <dsp:sp modelId="{217B8EB0-7D91-4CA4-B2D6-EFA5F369AA9A}">
      <dsp:nvSpPr>
        <dsp:cNvPr id="0" name=""/>
        <dsp:cNvSpPr/>
      </dsp:nvSpPr>
      <dsp:spPr>
        <a:xfrm>
          <a:off x="5813255" y="274857"/>
          <a:ext cx="2525166" cy="15117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DA326-8522-4322-93EA-F6EAA2208FB2}">
      <dsp:nvSpPr>
        <dsp:cNvPr id="0" name=""/>
        <dsp:cNvSpPr/>
      </dsp:nvSpPr>
      <dsp:spPr>
        <a:xfrm rot="10800000">
          <a:off x="5813255" y="2061433"/>
          <a:ext cx="2525166" cy="25195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Пищевая зависимость</a:t>
          </a:r>
          <a:r>
            <a:rPr lang="ru-RU" sz="1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Анорексия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Булимия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baseline="0" dirty="0">
            <a:latin typeface="Times New Roman" panose="02020603050405020304" pitchFamily="18" charset="0"/>
          </a:endParaRPr>
        </a:p>
      </dsp:txBody>
      <dsp:txXfrm rot="10800000">
        <a:off x="5890739" y="2061433"/>
        <a:ext cx="2370198" cy="244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24434-AA58-4D14-A4E2-FD6236AC865E}">
      <dsp:nvSpPr>
        <dsp:cNvPr id="0" name=""/>
        <dsp:cNvSpPr/>
      </dsp:nvSpPr>
      <dsp:spPr>
        <a:xfrm>
          <a:off x="3388052" y="193622"/>
          <a:ext cx="1507059" cy="998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ЗОЖ</a:t>
          </a:r>
        </a:p>
      </dsp:txBody>
      <dsp:txXfrm>
        <a:off x="3608756" y="339920"/>
        <a:ext cx="1065651" cy="706389"/>
      </dsp:txXfrm>
    </dsp:sp>
    <dsp:sp modelId="{60105191-243F-4603-8087-42ACF470F370}">
      <dsp:nvSpPr>
        <dsp:cNvPr id="0" name=""/>
        <dsp:cNvSpPr/>
      </dsp:nvSpPr>
      <dsp:spPr>
        <a:xfrm rot="184262">
          <a:off x="5115714" y="591260"/>
          <a:ext cx="539074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5787" y="655982"/>
        <a:ext cx="437927" cy="202295"/>
      </dsp:txXfrm>
    </dsp:sp>
    <dsp:sp modelId="{45FC6473-A4B5-48E3-8BB4-319804E3533F}">
      <dsp:nvSpPr>
        <dsp:cNvPr id="0" name=""/>
        <dsp:cNvSpPr/>
      </dsp:nvSpPr>
      <dsp:spPr>
        <a:xfrm>
          <a:off x="5905184" y="332099"/>
          <a:ext cx="1634919" cy="998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Саморазвитие</a:t>
          </a:r>
        </a:p>
      </dsp:txBody>
      <dsp:txXfrm>
        <a:off x="6144612" y="478397"/>
        <a:ext cx="1156063" cy="706389"/>
      </dsp:txXfrm>
    </dsp:sp>
    <dsp:sp modelId="{C1EB3EAF-C018-445F-B735-82AA73CDD9C6}">
      <dsp:nvSpPr>
        <dsp:cNvPr id="0" name=""/>
        <dsp:cNvSpPr/>
      </dsp:nvSpPr>
      <dsp:spPr>
        <a:xfrm rot="3405507">
          <a:off x="7027039" y="1354223"/>
          <a:ext cx="297273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7187" y="1384360"/>
        <a:ext cx="208091" cy="202295"/>
      </dsp:txXfrm>
    </dsp:sp>
    <dsp:sp modelId="{943F0DF6-A0E6-4C0A-8CE9-FA0AEDAF49B7}">
      <dsp:nvSpPr>
        <dsp:cNvPr id="0" name=""/>
        <dsp:cNvSpPr/>
      </dsp:nvSpPr>
      <dsp:spPr>
        <a:xfrm>
          <a:off x="6727879" y="1730346"/>
          <a:ext cx="1868432" cy="10692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Эмоциональный интеллект</a:t>
          </a:r>
        </a:p>
      </dsp:txBody>
      <dsp:txXfrm>
        <a:off x="7001505" y="1886929"/>
        <a:ext cx="1321180" cy="756048"/>
      </dsp:txXfrm>
    </dsp:sp>
    <dsp:sp modelId="{9149F7FC-CEAD-4E19-9EFC-8E62B5E44DB8}">
      <dsp:nvSpPr>
        <dsp:cNvPr id="0" name=""/>
        <dsp:cNvSpPr/>
      </dsp:nvSpPr>
      <dsp:spPr>
        <a:xfrm rot="8136299">
          <a:off x="6778967" y="2786366"/>
          <a:ext cx="356819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865677" y="2818416"/>
        <a:ext cx="255672" cy="202295"/>
      </dsp:txXfrm>
    </dsp:sp>
    <dsp:sp modelId="{CD59E200-F17F-4F44-B282-91D77D4BE331}">
      <dsp:nvSpPr>
        <dsp:cNvPr id="0" name=""/>
        <dsp:cNvSpPr/>
      </dsp:nvSpPr>
      <dsp:spPr>
        <a:xfrm>
          <a:off x="5517313" y="3113994"/>
          <a:ext cx="1534931" cy="998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стрессоустойчивости</a:t>
          </a:r>
        </a:p>
      </dsp:txBody>
      <dsp:txXfrm>
        <a:off x="5742098" y="3260292"/>
        <a:ext cx="1085361" cy="706389"/>
      </dsp:txXfrm>
    </dsp:sp>
    <dsp:sp modelId="{08BE70EE-135D-4A4C-B730-68D3228DC25E}">
      <dsp:nvSpPr>
        <dsp:cNvPr id="0" name=""/>
        <dsp:cNvSpPr/>
      </dsp:nvSpPr>
      <dsp:spPr>
        <a:xfrm rot="9858759">
          <a:off x="4817022" y="3779532"/>
          <a:ext cx="552567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916285" y="3833289"/>
        <a:ext cx="451420" cy="202295"/>
      </dsp:txXfrm>
    </dsp:sp>
    <dsp:sp modelId="{D7521C36-1DF5-4E92-A1C6-0CB25CB13E3B}">
      <dsp:nvSpPr>
        <dsp:cNvPr id="0" name=""/>
        <dsp:cNvSpPr/>
      </dsp:nvSpPr>
      <dsp:spPr>
        <a:xfrm>
          <a:off x="2880273" y="3818519"/>
          <a:ext cx="1791900" cy="9989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целей и их достижение</a:t>
          </a:r>
        </a:p>
      </dsp:txBody>
      <dsp:txXfrm>
        <a:off x="3142691" y="3964817"/>
        <a:ext cx="1267064" cy="706389"/>
      </dsp:txXfrm>
    </dsp:sp>
    <dsp:sp modelId="{5B50E892-B748-49B5-9558-2D83676616EA}">
      <dsp:nvSpPr>
        <dsp:cNvPr id="0" name=""/>
        <dsp:cNvSpPr/>
      </dsp:nvSpPr>
      <dsp:spPr>
        <a:xfrm rot="11219639">
          <a:off x="2232952" y="3989214"/>
          <a:ext cx="474517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3723" y="4062803"/>
        <a:ext cx="373370" cy="202295"/>
      </dsp:txXfrm>
    </dsp:sp>
    <dsp:sp modelId="{40E959B0-345D-4E1C-B891-73D55D3B456C}">
      <dsp:nvSpPr>
        <dsp:cNvPr id="0" name=""/>
        <dsp:cNvSpPr/>
      </dsp:nvSpPr>
      <dsp:spPr>
        <a:xfrm>
          <a:off x="475351" y="3508705"/>
          <a:ext cx="1550894" cy="998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Осознанность</a:t>
          </a:r>
        </a:p>
      </dsp:txBody>
      <dsp:txXfrm>
        <a:off x="702474" y="3655003"/>
        <a:ext cx="1096648" cy="706389"/>
      </dsp:txXfrm>
    </dsp:sp>
    <dsp:sp modelId="{FACE55CD-9787-4C42-8AE5-0F22E21A6363}">
      <dsp:nvSpPr>
        <dsp:cNvPr id="0" name=""/>
        <dsp:cNvSpPr/>
      </dsp:nvSpPr>
      <dsp:spPr>
        <a:xfrm rot="15467614">
          <a:off x="900785" y="3031507"/>
          <a:ext cx="350398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2051" y="3148368"/>
        <a:ext cx="249251" cy="202295"/>
      </dsp:txXfrm>
    </dsp:sp>
    <dsp:sp modelId="{5C7A6FDF-47D8-4770-AFB2-18EF55ACCBF3}">
      <dsp:nvSpPr>
        <dsp:cNvPr id="0" name=""/>
        <dsp:cNvSpPr/>
      </dsp:nvSpPr>
      <dsp:spPr>
        <a:xfrm>
          <a:off x="34210" y="1872190"/>
          <a:ext cx="1725138" cy="99898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Навыки общения, умение сказать «нет»</a:t>
          </a:r>
        </a:p>
      </dsp:txBody>
      <dsp:txXfrm>
        <a:off x="286851" y="2018488"/>
        <a:ext cx="1219856" cy="706389"/>
      </dsp:txXfrm>
    </dsp:sp>
    <dsp:sp modelId="{AB0CDB88-FF5C-41C8-ACF5-FF594ACC6E5B}">
      <dsp:nvSpPr>
        <dsp:cNvPr id="0" name=""/>
        <dsp:cNvSpPr/>
      </dsp:nvSpPr>
      <dsp:spPr>
        <a:xfrm rot="19029499">
          <a:off x="1392775" y="1637011"/>
          <a:ext cx="228875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1933" y="1727786"/>
        <a:ext cx="160213" cy="202295"/>
      </dsp:txXfrm>
    </dsp:sp>
    <dsp:sp modelId="{247FEC00-9506-40D7-B143-1C030B58E092}">
      <dsp:nvSpPr>
        <dsp:cNvPr id="0" name=""/>
        <dsp:cNvSpPr/>
      </dsp:nvSpPr>
      <dsp:spPr>
        <a:xfrm>
          <a:off x="1282990" y="734273"/>
          <a:ext cx="1681672" cy="998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 развитие</a:t>
          </a:r>
        </a:p>
      </dsp:txBody>
      <dsp:txXfrm>
        <a:off x="1529265" y="880571"/>
        <a:ext cx="1189122" cy="706389"/>
      </dsp:txXfrm>
    </dsp:sp>
    <dsp:sp modelId="{E2A218BA-F058-4A2F-8CD9-B1A18EE5E911}">
      <dsp:nvSpPr>
        <dsp:cNvPr id="0" name=""/>
        <dsp:cNvSpPr/>
      </dsp:nvSpPr>
      <dsp:spPr>
        <a:xfrm rot="20700008">
          <a:off x="3006720" y="787992"/>
          <a:ext cx="303247" cy="337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8270" y="867196"/>
        <a:ext cx="212273" cy="202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AFBBD-A201-4DBF-B525-1E3449433B9E}">
      <dsp:nvSpPr>
        <dsp:cNvPr id="0" name=""/>
        <dsp:cNvSpPr/>
      </dsp:nvSpPr>
      <dsp:spPr>
        <a:xfrm>
          <a:off x="2200151" y="860477"/>
          <a:ext cx="4806379" cy="4806379"/>
        </a:xfrm>
        <a:prstGeom prst="blockArc">
          <a:avLst>
            <a:gd name="adj1" fmla="val 10481834"/>
            <a:gd name="adj2" fmla="val 15751367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5700F-A45A-49DB-A560-55B1885D04EF}">
      <dsp:nvSpPr>
        <dsp:cNvPr id="0" name=""/>
        <dsp:cNvSpPr/>
      </dsp:nvSpPr>
      <dsp:spPr>
        <a:xfrm>
          <a:off x="2206495" y="1200574"/>
          <a:ext cx="4824165" cy="4824165"/>
        </a:xfrm>
        <a:prstGeom prst="blockArc">
          <a:avLst>
            <a:gd name="adj1" fmla="val 192742"/>
            <a:gd name="adj2" fmla="val 10992742"/>
            <a:gd name="adj3" fmla="val 46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876A0-ACEC-469E-9A63-7D15125FBFEC}">
      <dsp:nvSpPr>
        <dsp:cNvPr id="0" name=""/>
        <dsp:cNvSpPr/>
      </dsp:nvSpPr>
      <dsp:spPr>
        <a:xfrm>
          <a:off x="2272653" y="849807"/>
          <a:ext cx="4806379" cy="4806379"/>
        </a:xfrm>
        <a:prstGeom prst="blockArc">
          <a:avLst>
            <a:gd name="adj1" fmla="val 15644042"/>
            <a:gd name="adj2" fmla="val 72545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E63E3-1613-4A6F-8AE6-A6045728EF43}">
      <dsp:nvSpPr>
        <dsp:cNvPr id="0" name=""/>
        <dsp:cNvSpPr/>
      </dsp:nvSpPr>
      <dsp:spPr>
        <a:xfrm>
          <a:off x="3498036" y="2018897"/>
          <a:ext cx="2211957" cy="2211957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Стресс-менеджмент</a:t>
          </a:r>
        </a:p>
      </dsp:txBody>
      <dsp:txXfrm>
        <a:off x="3821970" y="2342831"/>
        <a:ext cx="1564089" cy="1564089"/>
      </dsp:txXfrm>
    </dsp:sp>
    <dsp:sp modelId="{8495D37D-9D59-49FC-9216-576F81848AEA}">
      <dsp:nvSpPr>
        <dsp:cNvPr id="0" name=""/>
        <dsp:cNvSpPr/>
      </dsp:nvSpPr>
      <dsp:spPr>
        <a:xfrm>
          <a:off x="3404716" y="161994"/>
          <a:ext cx="1786293" cy="1548370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Искусство</a:t>
          </a:r>
        </a:p>
      </dsp:txBody>
      <dsp:txXfrm>
        <a:off x="3666313" y="388748"/>
        <a:ext cx="1263099" cy="1094862"/>
      </dsp:txXfrm>
    </dsp:sp>
    <dsp:sp modelId="{E05AD508-2DDA-4CFB-9E62-A3D81776942C}">
      <dsp:nvSpPr>
        <dsp:cNvPr id="0" name=""/>
        <dsp:cNvSpPr/>
      </dsp:nvSpPr>
      <dsp:spPr>
        <a:xfrm>
          <a:off x="5941295" y="2839793"/>
          <a:ext cx="2059843" cy="1809812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Модификация образа жизни и мышления</a:t>
          </a:r>
        </a:p>
      </dsp:txBody>
      <dsp:txXfrm>
        <a:off x="6242952" y="3104834"/>
        <a:ext cx="1456529" cy="1279730"/>
      </dsp:txXfrm>
    </dsp:sp>
    <dsp:sp modelId="{89050867-2ACF-4B9B-8C30-80AF04DD0DD4}">
      <dsp:nvSpPr>
        <dsp:cNvPr id="0" name=""/>
        <dsp:cNvSpPr/>
      </dsp:nvSpPr>
      <dsp:spPr>
        <a:xfrm>
          <a:off x="1216810" y="2706429"/>
          <a:ext cx="2098258" cy="1548370"/>
        </a:xfrm>
        <a:prstGeom prst="ellipse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самопомощи</a:t>
          </a:r>
        </a:p>
      </dsp:txBody>
      <dsp:txXfrm>
        <a:off x="1524093" y="2933183"/>
        <a:ext cx="1483692" cy="1094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C4AE6-64B9-4C6A-B8A6-376BF1BE3A2C}">
      <dsp:nvSpPr>
        <dsp:cNvPr id="0" name=""/>
        <dsp:cNvSpPr/>
      </dsp:nvSpPr>
      <dsp:spPr>
        <a:xfrm>
          <a:off x="1907824" y="-29328"/>
          <a:ext cx="4781192" cy="4781192"/>
        </a:xfrm>
        <a:prstGeom prst="circularArrow">
          <a:avLst>
            <a:gd name="adj1" fmla="val 5544"/>
            <a:gd name="adj2" fmla="val 330680"/>
            <a:gd name="adj3" fmla="val 13764423"/>
            <a:gd name="adj4" fmla="val 1739296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9FF5C-F8D7-4B70-A46F-636852839E10}">
      <dsp:nvSpPr>
        <dsp:cNvPr id="0" name=""/>
        <dsp:cNvSpPr/>
      </dsp:nvSpPr>
      <dsp:spPr>
        <a:xfrm>
          <a:off x="3173443" y="1362"/>
          <a:ext cx="2249954" cy="112497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A40C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-s</a:t>
          </a:r>
          <a:r>
            <a:rPr lang="en-US" sz="1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pecific</a:t>
          </a:r>
          <a:r>
            <a:rPr lang="en-US" sz="13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3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конкретная, четко сформулированная.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Что?</a:t>
          </a:r>
          <a:endParaRPr lang="ru-RU" sz="1300" kern="1200" dirty="0">
            <a:solidFill>
              <a:schemeClr val="accent5"/>
            </a:solidFill>
          </a:endParaRPr>
        </a:p>
      </dsp:txBody>
      <dsp:txXfrm>
        <a:off x="3228360" y="56279"/>
        <a:ext cx="2140120" cy="1015143"/>
      </dsp:txXfrm>
    </dsp:sp>
    <dsp:sp modelId="{1D9505CB-3C12-472B-A01C-E81C08835709}">
      <dsp:nvSpPr>
        <dsp:cNvPr id="0" name=""/>
        <dsp:cNvSpPr/>
      </dsp:nvSpPr>
      <dsp:spPr>
        <a:xfrm>
          <a:off x="5112541" y="1410199"/>
          <a:ext cx="2249954" cy="112497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 – </a:t>
          </a:r>
          <a:r>
            <a:rPr lang="en-US" sz="14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4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easurable</a:t>
          </a:r>
          <a:r>
            <a:rPr lang="en-US" sz="13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измеримая, имеющая количественные или качественные параметры.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Сколько?</a:t>
          </a:r>
          <a:endParaRPr lang="ru-RU" sz="1300" kern="1200" dirty="0">
            <a:solidFill>
              <a:schemeClr val="accent5"/>
            </a:solidFill>
          </a:endParaRPr>
        </a:p>
      </dsp:txBody>
      <dsp:txXfrm>
        <a:off x="5167458" y="1465116"/>
        <a:ext cx="2140120" cy="1015143"/>
      </dsp:txXfrm>
    </dsp:sp>
    <dsp:sp modelId="{751743BB-59B1-4494-BD44-DCF89D81FE0A}">
      <dsp:nvSpPr>
        <dsp:cNvPr id="0" name=""/>
        <dsp:cNvSpPr/>
      </dsp:nvSpPr>
      <dsp:spPr>
        <a:xfrm>
          <a:off x="4912198" y="3388412"/>
          <a:ext cx="2249954" cy="112497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 - a</a:t>
          </a:r>
          <a:r>
            <a:rPr lang="en-US" sz="15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chievable-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достижимая,  реалистичная.</a:t>
          </a:r>
          <a:endParaRPr lang="en-U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Могу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endParaRPr lang="ru-RU" sz="1500" kern="1200" dirty="0"/>
        </a:p>
      </dsp:txBody>
      <dsp:txXfrm>
        <a:off x="4967115" y="3443329"/>
        <a:ext cx="2140120" cy="1015143"/>
      </dsp:txXfrm>
    </dsp:sp>
    <dsp:sp modelId="{443F7A81-9708-4A6A-B29B-001A7668CAC9}">
      <dsp:nvSpPr>
        <dsp:cNvPr id="0" name=""/>
        <dsp:cNvSpPr/>
      </dsp:nvSpPr>
      <dsp:spPr>
        <a:xfrm>
          <a:off x="1424308" y="3429971"/>
          <a:ext cx="2249954" cy="112497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  -  r</a:t>
          </a:r>
          <a:r>
            <a:rPr lang="en-US" sz="15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elevant-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уместная, </a:t>
          </a:r>
          <a:r>
            <a:rPr lang="ru-RU" sz="15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важная,согласованная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другими целями</a:t>
          </a:r>
          <a:r>
            <a:rPr lang="en-US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Необходимо!</a:t>
          </a:r>
          <a:endParaRPr lang="ru-RU" sz="1500" kern="1200" dirty="0">
            <a:solidFill>
              <a:schemeClr val="accent5"/>
            </a:solidFill>
          </a:endParaRPr>
        </a:p>
      </dsp:txBody>
      <dsp:txXfrm>
        <a:off x="1479225" y="3484888"/>
        <a:ext cx="2140120" cy="1015143"/>
      </dsp:txXfrm>
    </dsp:sp>
    <dsp:sp modelId="{25051A84-4518-4525-8EA1-1FB9421DF427}">
      <dsp:nvSpPr>
        <dsp:cNvPr id="0" name=""/>
        <dsp:cNvSpPr/>
      </dsp:nvSpPr>
      <dsp:spPr>
        <a:xfrm>
          <a:off x="1234345" y="1410199"/>
          <a:ext cx="2249954" cy="1124977"/>
        </a:xfrm>
        <a:prstGeom prst="roundRect">
          <a:avLst/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sz="15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  - </a:t>
          </a:r>
          <a:r>
            <a:rPr lang="en-US" sz="1500" kern="1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sz="15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ime-bound-</a:t>
          </a:r>
          <a:r>
            <a:rPr lang="ru-RU" sz="15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ограниченная во времени.</a:t>
          </a:r>
          <a:endParaRPr lang="en-U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Когда?</a:t>
          </a:r>
          <a:endParaRPr lang="en-US" sz="1500" kern="1200" dirty="0">
            <a:solidFill>
              <a:schemeClr val="accent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9262" y="1465116"/>
        <a:ext cx="2140120" cy="101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223E0-429B-4770-8CA0-6CE1094828C9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4EA12-748B-4B23-83C5-E971E3817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4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Аддикция</a:t>
            </a:r>
            <a:r>
              <a:rPr lang="ru-RU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зависмость</a:t>
            </a:r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</a:t>
            </a:r>
            <a:r>
              <a:rPr lang="ru-RU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к чему-либо.</a:t>
            </a:r>
            <a:b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выражается в уходе от реальности посредством изменения психического состояния, которое достигается приемом некоторых веществ или фиксацией внимания на определённых предметах или видах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EA12-748B-4B23-83C5-E971E3817C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8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0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0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77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65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5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7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3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3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3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9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7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4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5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AA6D-2C19-4DB6-8075-8F0E7AE307C8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3E72E1-1985-4F0C-B973-83CF5EFD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13_%D0%B3%D0%BE%D0%B4" TargetMode="External"/><Relationship Id="rId2" Type="http://schemas.openxmlformats.org/officeDocument/2006/relationships/hyperlink" Target="https://ru.wikipedia.org/wiki/1_%D0%B8%D1%8E%D0%BD%D1%8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83" y="645460"/>
            <a:ext cx="10813683" cy="912407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против наркотиков!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2941" y="5629838"/>
            <a:ext cx="3096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Прищепа Олеся Геннадьевна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психиатр-нарколог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МНПЦН ДЗМ</a:t>
            </a:r>
          </a:p>
        </p:txBody>
      </p:sp>
      <p:pic>
        <p:nvPicPr>
          <p:cNvPr id="4098" name="Picture 2" descr="https://p0.zoon.ru/b/9/58e1e90a40c08875708ca5a7_5a71e8d0786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706417"/>
            <a:ext cx="5638044" cy="366193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837" y="5624031"/>
            <a:ext cx="1829428" cy="9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27398613"/>
              </p:ext>
            </p:extLst>
          </p:nvPr>
        </p:nvGraphicFramePr>
        <p:xfrm>
          <a:off x="349624" y="647948"/>
          <a:ext cx="9188823" cy="584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7942123" y="3240068"/>
            <a:ext cx="1983724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742485" y="81828"/>
            <a:ext cx="171300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</a:t>
            </a:r>
          </a:p>
        </p:txBody>
      </p:sp>
      <p:sp>
        <p:nvSpPr>
          <p:cNvPr id="10" name="Овал 9"/>
          <p:cNvSpPr/>
          <p:nvPr/>
        </p:nvSpPr>
        <p:spPr>
          <a:xfrm>
            <a:off x="5581330" y="916265"/>
            <a:ext cx="1760069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54494" y="350145"/>
            <a:ext cx="178696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</a:p>
        </p:txBody>
      </p:sp>
      <p:sp>
        <p:nvSpPr>
          <p:cNvPr id="12" name="Овал 11"/>
          <p:cNvSpPr/>
          <p:nvPr/>
        </p:nvSpPr>
        <p:spPr>
          <a:xfrm>
            <a:off x="6809722" y="2588307"/>
            <a:ext cx="2124263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7365489" y="4734055"/>
            <a:ext cx="2218763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</a:p>
        </p:txBody>
      </p:sp>
      <p:sp>
        <p:nvSpPr>
          <p:cNvPr id="14" name="Овал 13"/>
          <p:cNvSpPr/>
          <p:nvPr/>
        </p:nvSpPr>
        <p:spPr>
          <a:xfrm>
            <a:off x="6279081" y="5360761"/>
            <a:ext cx="2124636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сон/бодрствование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42726" y="2321353"/>
            <a:ext cx="2109692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техники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-3021" y="3713997"/>
            <a:ext cx="1992035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Медитациия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7354" y="2958994"/>
            <a:ext cx="1970743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Ау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тотренинг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1992497" y="985612"/>
            <a:ext cx="171300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8251824" y="4022197"/>
            <a:ext cx="170329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Юмор</a:t>
            </a:r>
          </a:p>
        </p:txBody>
      </p:sp>
      <p:sp>
        <p:nvSpPr>
          <p:cNvPr id="21" name="Овал 20"/>
          <p:cNvSpPr/>
          <p:nvPr/>
        </p:nvSpPr>
        <p:spPr>
          <a:xfrm>
            <a:off x="2849000" y="301181"/>
            <a:ext cx="1546412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</a:p>
        </p:txBody>
      </p:sp>
      <p:sp>
        <p:nvSpPr>
          <p:cNvPr id="23" name="Овал 22"/>
          <p:cNvSpPr/>
          <p:nvPr/>
        </p:nvSpPr>
        <p:spPr>
          <a:xfrm>
            <a:off x="148672" y="4419334"/>
            <a:ext cx="167560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</a:p>
        </p:txBody>
      </p:sp>
      <p:sp>
        <p:nvSpPr>
          <p:cNvPr id="24" name="Овал 23"/>
          <p:cNvSpPr/>
          <p:nvPr/>
        </p:nvSpPr>
        <p:spPr>
          <a:xfrm>
            <a:off x="1169649" y="4876534"/>
            <a:ext cx="189565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близкими</a:t>
            </a:r>
          </a:p>
        </p:txBody>
      </p:sp>
      <p:sp>
        <p:nvSpPr>
          <p:cNvPr id="25" name="Овал 24"/>
          <p:cNvSpPr/>
          <p:nvPr/>
        </p:nvSpPr>
        <p:spPr>
          <a:xfrm>
            <a:off x="2001319" y="5546799"/>
            <a:ext cx="1741166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Альтруизм</a:t>
            </a:r>
          </a:p>
        </p:txBody>
      </p:sp>
    </p:spTree>
    <p:extLst>
      <p:ext uri="{BB962C8B-B14F-4D97-AF65-F5344CB8AC3E}">
        <p14:creationId xmlns:p14="http://schemas.microsoft.com/office/powerpoint/2010/main" val="40814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09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себя в реальности,  в моменте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«Здесь и сейчас».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здоровую независимую личность.</a:t>
            </a:r>
            <a:b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-понимание причинно-следственных связей между событиями.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992581"/>
            <a:ext cx="8856440" cy="3445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Попробуйте задать эти вопросы самому себе: Потратьте 5 минут на ответы.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Я? (различные социальные роли)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Я ХОЧУ? (перечислить свои желания в данный момент)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МОГУ? (что действительно мне под силу сделать с учетом моих возможностей и способностей)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СЕЙЧАС ЧУВСТВУЮ?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Отслеживайте свои телесные ощущения в момент ответов на вопросы.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какой вопрос было труднее всего отвечать?	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какой вопрос –легче?</a:t>
            </a:r>
          </a:p>
        </p:txBody>
      </p:sp>
    </p:spTree>
    <p:extLst>
      <p:ext uri="{BB962C8B-B14F-4D97-AF65-F5344CB8AC3E}">
        <p14:creationId xmlns:p14="http://schemas.microsoft.com/office/powerpoint/2010/main" val="42076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9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Целеполагание-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цели. Для этого используют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SMART-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 цели.</a:t>
            </a:r>
            <a:br>
              <a:rPr lang="ru-RU" dirty="0"/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828737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A40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6856036"/>
              </p:ext>
            </p:extLst>
          </p:nvPr>
        </p:nvGraphicFramePr>
        <p:xfrm>
          <a:off x="677334" y="1730188"/>
          <a:ext cx="8596842" cy="4816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7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20537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целеполагание базируется на системе истинных потребностей и ценностей. </a:t>
            </a:r>
            <a:b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предполагает: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2545773"/>
            <a:ext cx="8596668" cy="36679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собственных потребностей – того, в чём человек нуждается больше всего: в любви, внимании, развитии, образовании, власти, и т.д.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ценностей, миссии  человека, которые раскрывают смысл существования.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приоритетов – основных и второстепенных целей.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дерева целей – системы целей, распределенных во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3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12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целей: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Неправильных(не действенных)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хорошо сдать экзамены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хорошо зарабатывать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бросить курить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Правильных(действенных)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1 сентября 2020года хочу зарабатывать 100тысяч рублей в месяц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1 декабря 2020года хочу снизить количество выкуриваемых сигарет с 20 до 5 штук в день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66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составляющей здоровой независимой личности являются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конструктивного общения. 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981199"/>
            <a:ext cx="8596668" cy="435186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слушание (умение слушать и слышать)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переходить на личности, не «вешать» ярлыки)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управлять своими эмоциями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найти компромисс, договориться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говорить от себя, от первого лица, о своих мыслях и чувствах. Я высказывания: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Я+настоящее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чувство+краткое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пожелание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 ситуации «Здесь и сейчас»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перебивать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заинтересованность, гибкость в общении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сказать НЕТ, осознавать свои границы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выражение недовольства(эмоциональный интеллект)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(умения понимать чувства другого человека)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1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3291" y="692726"/>
            <a:ext cx="8596313" cy="5302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говорить «</a:t>
            </a:r>
            <a:r>
              <a:rPr lang="ru-RU" sz="3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без угрызений совести?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 иногда говорим «да», хотя на самом деле хотим отказать?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 выявлено, что основными причинами сложностей с отказом являются: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упустить возможность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вины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быть полезным</a:t>
            </a:r>
            <a:b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понять, что вами манипулируют?</a:t>
            </a:r>
            <a:b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Давят на жалость(-А помнишь как это было..)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Давят на боль(-А твой отец этого не позволил бы..)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Задевают самолюбие(-Ты не мужик!)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Угрожают(-Не согласишься- пожалеешь!)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8371" y="4383848"/>
            <a:ext cx="8790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0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623455"/>
            <a:ext cx="84893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 сказать "НЕТ" наркотикам</a:t>
            </a:r>
          </a:p>
          <a:p>
            <a:pPr fontAlgn="base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дают фальшивое представление о счастье.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не дают мыслить за самого себя.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часто приводят к несчастным случаям.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уничтожают дружбу.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делают человека слабым и безвольным.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являются препятствием к духовному развитию.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толкают людей на кражи и насилие.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являются источником многих заболеваний.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разрушают семьи.</a:t>
            </a:r>
          </a:p>
          <a:p>
            <a:pPr fontAlgn="base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приводят к уродству детей.</a:t>
            </a:r>
          </a:p>
          <a:p>
            <a:pPr fontAlgn="base"/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Отказавшись от наркотиков, ты: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сбережёшь свое здоровье;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сохранишь своих друзей;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причинишь боль своей семье;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останешься свободным и независимым.</a:t>
            </a:r>
            <a:endParaRPr lang="ru-RU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5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081" y="731057"/>
            <a:ext cx="8184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негативных эмоций между людьми — естественный процесс, с которым можно научиться эффективно справляться…</a:t>
            </a:r>
          </a:p>
          <a:p>
            <a:r>
              <a:rPr lang="ru-RU" sz="2400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miro.medium.com/max/1200/1*pGDPnYBDGl9fAQfX8GD4Y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67" y="2878144"/>
            <a:ext cx="4648201" cy="332602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6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4598" y="263311"/>
            <a:ext cx="8596668" cy="55757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отказа: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должен быть тактичным, но твердым!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4598" y="1724171"/>
            <a:ext cx="4694766" cy="4707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«сломанной пластинкой»: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-Пойдем на вечеринку!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-Ты что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маминькин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сынок?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Слабаак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могу.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темы: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Пример: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-Давай покурим!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Давай посмотрим новый кинофильм.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64282" y="1683776"/>
            <a:ext cx="4405746" cy="4743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 сказать «НЕТ» без объяснений.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«НЕТ» и уйти.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«НЕТ, это не моё!»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 и спокойно сказать «НЕТ».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меня другие планы».</a:t>
            </a:r>
          </a:p>
          <a:p>
            <a:pPr marL="0" indent="0" algn="r">
              <a:buNone/>
            </a:pP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Мотивированный отказ: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пива?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«Мне это нужно»,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не хочу вредить здоровью»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опасно для меня».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4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133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Мифы о наркотиках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1802" y="1749161"/>
            <a:ext cx="3721370" cy="4341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наркотики совершенно безопасны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момент можно бросить употреблять наркотик. Многие пробовали, а потом бросили.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усиливают творческие возможности , помогают снять напряжение, решать проблемы.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 может прожить очень долго.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02102" y="1749161"/>
            <a:ext cx="5120831" cy="4155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наркотики опасны для здоровья! Все наркотики вызывают привыкание.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Бросить употреблять наркотик очень тяжело. Даже с помощью врача сложно излечиться от зависимости.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от наркотика кратковременный. Наркотики вызывают повреждение клеток нервной системы, истощение, упадок сил, депрессию, деградацию личности. Проблем становится больше.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Наркоманы живут 5-10 лет.</a:t>
            </a:r>
          </a:p>
        </p:txBody>
      </p:sp>
    </p:spTree>
    <p:extLst>
      <p:ext uri="{BB962C8B-B14F-4D97-AF65-F5344CB8AC3E}">
        <p14:creationId xmlns:p14="http://schemas.microsoft.com/office/powerpoint/2010/main" val="34132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21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отказа: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689" y="1652155"/>
            <a:ext cx="4184035" cy="4686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встречное предложение: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-Попробуй покурить, это расслабляет!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не хочу , но знаю как тебе помочь бросить курить!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 ситуации:</a:t>
            </a:r>
          </a:p>
          <a:p>
            <a:pPr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знаете о месте употребления наркотиков, обходите их стороной.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через них лежит ваш путь домой, идите другой дорогой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6452" y="1652155"/>
            <a:ext cx="4184034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Встречный вопрос: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хочешь, чтобы я стал курильщиком?(наркоманом?)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-Эй, хочешь курить?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Проигнорируйте обращение этого человека.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4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73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включает в себя: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50361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 себе нравственных, этических качеств;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трудолюбия, творческого отношения к учению, труду, жизни;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себе ценностного отношения к природе, окружающей среде;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гражданственности, патриотизма, уважения к правам, обязанностям и свободам человека;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 представления о б эстетических идеалах и ценностях.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7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7172" name="Picture 4" descr="Кто за здоровый образ жизни - присоединяйтесь! - Анапа.инф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82" y="1028104"/>
            <a:ext cx="5820237" cy="52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7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и закон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84894" y="2725272"/>
            <a:ext cx="2761130" cy="19632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91671" y="1290918"/>
            <a:ext cx="5897666" cy="4724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Ст.228.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изготовление , приобретение, хранение, перевозка, пересылка либо сбыт наркотических средств или психотропных веществ.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Ст.229.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Хищение, либо вымогательство наркотических средств, либо психотропных средств.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Ст.230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Склонение к потреблению наркотических средств или психотропных веществ.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Ст.231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культивирование запрещенных к возделыванию растений, содержащих наркотические вещества.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en-US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т.6.9. КоАП РФ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Потребление наркотических средств и психотропных веществ без назначения врача.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 февраля 2013 года </a:t>
            </a:r>
            <a:r>
              <a:rPr lang="ru-RU" sz="19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15-ФЗ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охране здоровья граждан от воздействия окружающего табачного дыма и последствий потребления табака» 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 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 июня"/>
              </a:rPr>
              <a:t>1 июня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2013 год"/>
              </a:rPr>
              <a:t>2013 года</a:t>
            </a:r>
            <a:endParaRPr lang="ru-RU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36" y="1807029"/>
            <a:ext cx="3579949" cy="3042877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3175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7458"/>
            <a:ext cx="8596668" cy="1329978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зависимости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64608"/>
              </p:ext>
            </p:extLst>
          </p:nvPr>
        </p:nvGraphicFramePr>
        <p:xfrm>
          <a:off x="677863" y="1290919"/>
          <a:ext cx="8596312" cy="458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00021" y="6078071"/>
            <a:ext cx="4751294" cy="4661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Нарушение психического здоровья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502477" y="5729972"/>
            <a:ext cx="731520" cy="9218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584142" y="5727350"/>
            <a:ext cx="731520" cy="9270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488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Предрасполагающие факторы 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что берется!?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Неблагополучие в различных сферах жизни: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329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5435" y="2635624"/>
            <a:ext cx="218738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Макросреда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7334" y="3881292"/>
            <a:ext cx="2563421" cy="27525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-культурные (традиции, уровень жизни)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среда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83505" y="2619145"/>
            <a:ext cx="214256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Микросреда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3504" y="3845434"/>
            <a:ext cx="2142565" cy="16768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</a:p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747849" y="3352800"/>
            <a:ext cx="484632" cy="52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540" y="3353490"/>
            <a:ext cx="536494" cy="554784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3240756" y="2744113"/>
            <a:ext cx="5513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6284258" y="2744113"/>
            <a:ext cx="55131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03565" y="2483224"/>
            <a:ext cx="18691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50235" y="3908274"/>
            <a:ext cx="2775857" cy="16139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(наследственные)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917" y="3339654"/>
            <a:ext cx="53649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Легче предупредить, чем лечить!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любой зависимости включает в себя: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110531"/>
              </p:ext>
            </p:extLst>
          </p:nvPr>
        </p:nvGraphicFramePr>
        <p:xfrm>
          <a:off x="677863" y="1651000"/>
          <a:ext cx="8596312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3515402" y="3795331"/>
            <a:ext cx="2301198" cy="909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Это интересно! 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24434-AA58-4D14-A4E2-FD6236AC8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6A24434-AA58-4D14-A4E2-FD6236AC8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05191-243F-4603-8087-42ACF470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0105191-243F-4603-8087-42ACF470F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FC6473-A4B5-48E3-8BB4-319804E3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5FC6473-A4B5-48E3-8BB4-319804E35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B3EAF-C018-445F-B735-82AA73CDD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1EB3EAF-C018-445F-B735-82AA73CDD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F0DF6-A0E6-4C0A-8CE9-FA0AEDAF4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943F0DF6-A0E6-4C0A-8CE9-FA0AEDAF4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49F7FC-CEAD-4E19-9EFC-8E62B5E44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149F7FC-CEAD-4E19-9EFC-8E62B5E44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9E200-F17F-4F44-B282-91D77D4BE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D59E200-F17F-4F44-B282-91D77D4BE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BE70EE-135D-4A4C-B730-68D3228DC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08BE70EE-135D-4A4C-B730-68D3228DC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21C36-1DF5-4E92-A1C6-0CB25CB13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D7521C36-1DF5-4E92-A1C6-0CB25CB13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0E892-B748-49B5-9558-2D8367661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B50E892-B748-49B5-9558-2D8367661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E959B0-345D-4E1C-B891-73D55D3B4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40E959B0-345D-4E1C-B891-73D55D3B4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CE55CD-9787-4C42-8AE5-0F22E21A6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FACE55CD-9787-4C42-8AE5-0F22E21A6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A6FDF-47D8-4770-AFB2-18EF55ACC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5C7A6FDF-47D8-4770-AFB2-18EF55ACC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CDB88-FF5C-41C8-ACF5-FF594ACC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AB0CDB88-FF5C-41C8-ACF5-FF594ACC6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7FEC00-9506-40D7-B143-1C030B58E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247FEC00-9506-40D7-B143-1C030B58E0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A218BA-F058-4A2F-8CD9-B1A18EE5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E2A218BA-F058-4A2F-8CD9-B1A18EE5E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14" y="172277"/>
            <a:ext cx="8596668" cy="2062923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Молодежь выбирает ЗОЖ!</a:t>
            </a:r>
            <a:br>
              <a:rPr lang="ru-RU" dirty="0">
                <a:latin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Здоровье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-это состояние полного физического, психического и социального благополучия, а не только отсутствие болезней  и физических дефектов.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ЗОЖ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это поведение и мышление человека, обеспечивающее охрану и укрепление его здоровья.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73018"/>
            <a:ext cx="8596668" cy="326834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12029048"/>
              </p:ext>
            </p:extLst>
          </p:nvPr>
        </p:nvGraphicFramePr>
        <p:xfrm>
          <a:off x="1888435" y="2336799"/>
          <a:ext cx="5337313" cy="386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0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198744" y="2818562"/>
            <a:ext cx="2179389" cy="18233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33" y="2249666"/>
            <a:ext cx="3451815" cy="1137792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65" y="237757"/>
            <a:ext cx="2559619" cy="143082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24" y="4532963"/>
            <a:ext cx="2559359" cy="170623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61" y="4532963"/>
            <a:ext cx="2315672" cy="154455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129954" y="4848039"/>
            <a:ext cx="1741131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кожи, одежды, жилища. воды, питания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Portrait of a young woman who refuses to alcohol and tobacco. Young girl struggling with her bad habits. Фото со стока - 338825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30" y="878119"/>
            <a:ext cx="1814746" cy="151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390" y="3222812"/>
            <a:ext cx="1617631" cy="5647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ЗОЖ-это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46" y="473046"/>
            <a:ext cx="4738518" cy="202108"/>
          </a:xfrm>
          <a:effectLst>
            <a:softEdge rad="114300"/>
          </a:effectLst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5674" y="420919"/>
            <a:ext cx="1586754" cy="914400"/>
          </a:xfrm>
          <a:prstGeom prst="roundRect">
            <a:avLst/>
          </a:prstGeom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6988" y="5486399"/>
            <a:ext cx="1586754" cy="914400"/>
          </a:xfrm>
          <a:prstGeom prst="roundRect">
            <a:avLst/>
          </a:prstGeom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62771" y="1064220"/>
            <a:ext cx="1550894" cy="914400"/>
          </a:xfrm>
          <a:prstGeom prst="round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0993" y="3295280"/>
            <a:ext cx="1586752" cy="914400"/>
          </a:xfrm>
          <a:prstGeom prst="roundRect">
            <a:avLst/>
          </a:prstGeom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63" y="3050234"/>
            <a:ext cx="1748117" cy="914400"/>
          </a:xfrm>
          <a:prstGeom prst="roundRect">
            <a:avLst/>
          </a:prstGeom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труда и отдыха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6021" y="5486399"/>
            <a:ext cx="1550894" cy="914400"/>
          </a:xfrm>
          <a:prstGeom prst="roundRect">
            <a:avLst/>
          </a:prstGeom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29999" y="3202634"/>
            <a:ext cx="1741131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трех 8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295836"/>
            <a:ext cx="8596668" cy="1507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стрессоустойчивости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управления стрессом занимается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Стресс-менеджмент.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7617" y="2508172"/>
            <a:ext cx="4184035" cy="365556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Стресс-это ответная реакция организма на изменения в окружающей среде, мнимую или реальную угрозу.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неотъемлемая часть нашей жизни. Его нельзя избежать, но можно научиться с ним справляться!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97" y="2398463"/>
            <a:ext cx="3550125" cy="340502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9647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29500</TotalTime>
  <Words>954</Words>
  <Application>Microsoft Office PowerPoint</Application>
  <PresentationFormat>Широкоэкранный</PresentationFormat>
  <Paragraphs>233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Молодежь против наркотиков!                                         16+</vt:lpstr>
      <vt:lpstr>Мифы о наркотиках </vt:lpstr>
      <vt:lpstr>Наркотики и закон</vt:lpstr>
      <vt:lpstr>  Виды зависимости:</vt:lpstr>
      <vt:lpstr>Предрасполагающие факторы  или  Откуда что берется!? Неблагополучие в различных сферах жизни:</vt:lpstr>
      <vt:lpstr>Легче предупредить, чем лечить! Профилактика любой зависимости включает в себя:</vt:lpstr>
      <vt:lpstr> Молодежь выбирает ЗОЖ!  Здоровье-это состояние полного физического, психического и социального благополучия, а не только отсутствие болезней  и физических дефектов.   ЗОЖ-это поведение и мышление человека, обеспечивающее охрану и укрепление его здоровья.</vt:lpstr>
      <vt:lpstr>ЗОЖ-это </vt:lpstr>
      <vt:lpstr>Повышение стрессоустойчивости. Процессом управления стрессом занимается Стресс-менеджмент.</vt:lpstr>
      <vt:lpstr>Презентация PowerPoint</vt:lpstr>
      <vt:lpstr>Осознанность-восприятие себя в реальности,  в моменте «Здесь и сейчас». Характеризует здоровую независимую личность. Осознание-понимание причинно-следственных связей между событиями. </vt:lpstr>
      <vt:lpstr>Целеполагание-умение формулировать цели. Для этого используют SMART-критерии постановки цели. </vt:lpstr>
      <vt:lpstr>Осознанное целеполагание базируется на системе истинных потребностей и ценностей.  Оно предполагает: </vt:lpstr>
      <vt:lpstr>Примеры целей:</vt:lpstr>
      <vt:lpstr>Важной составляющей здоровой независимой личности являются навыки конструктивного общения.  К ним относятся:</vt:lpstr>
      <vt:lpstr>Как говорить «НЕТ» без угрызений совести?  Почему мы иногда говорим «да», хотя на самом деле хотим отказать?  Учеными выявлено, что основными причинами сложностей с отказом являются:  Страх упустить возможность Чувство вины Привычка быть полезным   Как понять, что вами манипулируют?  Давят на жалость(-А помнишь как это было..) Давят на боль(-А твой отец этого не позволил бы..) Задевают самолюбие(-Ты не мужик!) Угрожают(-Не согласишься- пожалеешь!)</vt:lpstr>
      <vt:lpstr>Презентация PowerPoint</vt:lpstr>
      <vt:lpstr>Презентация PowerPoint</vt:lpstr>
      <vt:lpstr>Способы отказа:  Отказ должен быть тактичным, но твердым! </vt:lpstr>
      <vt:lpstr>Способы отказа:</vt:lpstr>
      <vt:lpstr>Духовно-нравственное развитие включает в себя: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Прищепа</dc:creator>
  <cp:lastModifiedBy>Прохорова Н.В</cp:lastModifiedBy>
  <cp:revision>115</cp:revision>
  <dcterms:created xsi:type="dcterms:W3CDTF">2020-05-29T08:27:16Z</dcterms:created>
  <dcterms:modified xsi:type="dcterms:W3CDTF">2020-06-25T11:57:52Z</dcterms:modified>
</cp:coreProperties>
</file>